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3" r:id="rId8"/>
    <p:sldId id="262" r:id="rId9"/>
  </p:sldIdLst>
  <p:sldSz cx="18288000" cy="10287000"/>
  <p:notesSz cx="6858000" cy="9144000"/>
  <p:embeddedFontLst>
    <p:embeddedFont>
      <p:font typeface="Open Sans" panose="020B0604020202020204" charset="0"/>
      <p:regular r:id="rId10"/>
      <p:bold r:id="rId11"/>
      <p:italic r:id="rId12"/>
      <p:bold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Open Sans Light" panose="020B0604020202020204" charset="0"/>
      <p:regular r:id="rId18"/>
      <p:italic r:id="rId19"/>
    </p:embeddedFont>
    <p:embeddedFont>
      <p:font typeface="Repo Black" panose="020B0604020202020204" charset="0"/>
      <p:regular r:id="rId20"/>
    </p:embeddedFont>
    <p:embeddedFont>
      <p:font typeface="Comfortaa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A99211-680D-43BC-93C3-3673BF5ED814}" v="216" dt="2022-04-14T11:19:21.951"/>
    <p1510:client id="{FCC74D74-4B27-4A92-B5AD-33C2B50C9F9E}" v="264" dt="2022-04-14T10:55:35.099"/>
    <p1510:client id="{FEC27711-8C4F-4501-B04B-9C445A6F157A}" v="60" dt="2022-04-12T18:57:59.8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0.sv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4.png"/><Relationship Id="rId15" Type="http://schemas.openxmlformats.org/officeDocument/2006/relationships/image" Target="../media/image28.png"/><Relationship Id="rId10" Type="http://schemas.openxmlformats.org/officeDocument/2006/relationships/image" Target="../media/image23.jpeg"/><Relationship Id="rId4" Type="http://schemas.openxmlformats.org/officeDocument/2006/relationships/image" Target="../media/image7.png"/><Relationship Id="rId9" Type="http://schemas.openxmlformats.org/officeDocument/2006/relationships/image" Target="../media/image22.jpe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78420" y="-1663059"/>
            <a:ext cx="13131159" cy="13131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C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5889960" y="-5889960"/>
            <a:ext cx="6508081" cy="18288000"/>
            <a:chOff x="0" y="0"/>
            <a:chExt cx="7864522" cy="220996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64522" cy="22099660"/>
            </a:xfrm>
            <a:custGeom>
              <a:avLst/>
              <a:gdLst/>
              <a:ahLst/>
              <a:cxnLst/>
              <a:rect l="l" t="t" r="r" b="b"/>
              <a:pathLst>
                <a:path w="7864522" h="22099660">
                  <a:moveTo>
                    <a:pt x="7864522" y="22099660"/>
                  </a:moveTo>
                  <a:lnTo>
                    <a:pt x="0" y="22099660"/>
                  </a:lnTo>
                  <a:lnTo>
                    <a:pt x="0" y="0"/>
                  </a:lnTo>
                  <a:lnTo>
                    <a:pt x="7864522" y="22099660"/>
                  </a:lnTo>
                  <a:close/>
                </a:path>
              </a:pathLst>
            </a:custGeom>
            <a:solidFill>
              <a:srgbClr val="7DC1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952871" y="1789114"/>
            <a:ext cx="14382259" cy="7469186"/>
            <a:chOff x="0" y="0"/>
            <a:chExt cx="19176345" cy="9958915"/>
          </a:xfrm>
        </p:grpSpPr>
        <p:sp>
          <p:nvSpPr>
            <p:cNvPr id="5" name="AutoShape 5"/>
            <p:cNvSpPr/>
            <p:nvPr/>
          </p:nvSpPr>
          <p:spPr>
            <a:xfrm rot="3818668">
              <a:off x="7823547" y="2754036"/>
              <a:ext cx="1672338" cy="0"/>
            </a:xfrm>
            <a:prstGeom prst="line">
              <a:avLst/>
            </a:prstGeom>
            <a:ln w="60884" cap="flat">
              <a:solidFill>
                <a:srgbClr val="6080FA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 rot="7730932">
              <a:off x="10796465" y="3036120"/>
              <a:ext cx="1234421" cy="0"/>
            </a:xfrm>
            <a:prstGeom prst="line">
              <a:avLst/>
            </a:prstGeom>
            <a:ln w="60884" cap="flat">
              <a:solidFill>
                <a:srgbClr val="6080FA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 rot="9069844">
              <a:off x="12107639" y="3888821"/>
              <a:ext cx="996647" cy="0"/>
            </a:xfrm>
            <a:prstGeom prst="line">
              <a:avLst/>
            </a:prstGeom>
            <a:ln w="60884" cap="flat">
              <a:solidFill>
                <a:srgbClr val="6080FA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AutoShape 8"/>
            <p:cNvSpPr/>
            <p:nvPr/>
          </p:nvSpPr>
          <p:spPr>
            <a:xfrm rot="-10091398">
              <a:off x="12299038" y="5315350"/>
              <a:ext cx="2399915" cy="0"/>
            </a:xfrm>
            <a:prstGeom prst="line">
              <a:avLst/>
            </a:prstGeom>
            <a:ln w="60884" cap="flat">
              <a:solidFill>
                <a:srgbClr val="6080FA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 rot="-8592731">
              <a:off x="11368772" y="6661902"/>
              <a:ext cx="2778111" cy="0"/>
            </a:xfrm>
            <a:prstGeom prst="line">
              <a:avLst/>
            </a:prstGeom>
            <a:ln w="60884" cap="flat">
              <a:solidFill>
                <a:srgbClr val="6080FA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 rot="-7367953">
              <a:off x="10134442" y="6899036"/>
              <a:ext cx="1659514" cy="0"/>
            </a:xfrm>
            <a:prstGeom prst="line">
              <a:avLst/>
            </a:prstGeom>
            <a:ln w="60884" cap="flat">
              <a:solidFill>
                <a:srgbClr val="6080FA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AutoShape 11"/>
            <p:cNvSpPr/>
            <p:nvPr/>
          </p:nvSpPr>
          <p:spPr>
            <a:xfrm rot="-2330653">
              <a:off x="6916357" y="6857806"/>
              <a:ext cx="2408119" cy="0"/>
            </a:xfrm>
            <a:prstGeom prst="line">
              <a:avLst/>
            </a:prstGeom>
            <a:ln w="60884" cap="flat">
              <a:solidFill>
                <a:srgbClr val="6080FA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AutoShape 12"/>
            <p:cNvSpPr/>
            <p:nvPr/>
          </p:nvSpPr>
          <p:spPr>
            <a:xfrm rot="-1443749">
              <a:off x="6283107" y="6004967"/>
              <a:ext cx="1920765" cy="0"/>
            </a:xfrm>
            <a:prstGeom prst="line">
              <a:avLst/>
            </a:prstGeom>
            <a:ln w="60884" cap="flat">
              <a:solidFill>
                <a:srgbClr val="6080FA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AutoShape 13"/>
            <p:cNvSpPr/>
            <p:nvPr/>
          </p:nvSpPr>
          <p:spPr>
            <a:xfrm rot="123454">
              <a:off x="4021186" y="4762436"/>
              <a:ext cx="3490473" cy="0"/>
            </a:xfrm>
            <a:prstGeom prst="line">
              <a:avLst/>
            </a:prstGeom>
            <a:ln w="60884" cap="flat">
              <a:solidFill>
                <a:srgbClr val="6080FA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" name="AutoShape 14"/>
            <p:cNvSpPr/>
            <p:nvPr/>
          </p:nvSpPr>
          <p:spPr>
            <a:xfrm rot="2110136">
              <a:off x="6195368" y="3394546"/>
              <a:ext cx="2118397" cy="0"/>
            </a:xfrm>
            <a:prstGeom prst="line">
              <a:avLst/>
            </a:prstGeom>
            <a:ln w="60884" cap="flat">
              <a:solidFill>
                <a:srgbClr val="6080FA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5" name="Group 15"/>
            <p:cNvGrpSpPr/>
            <p:nvPr/>
          </p:nvGrpSpPr>
          <p:grpSpPr>
            <a:xfrm>
              <a:off x="7495234" y="3332761"/>
              <a:ext cx="4978931" cy="2984747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846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7149464" y="4151274"/>
              <a:ext cx="5670470" cy="10768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48"/>
                </a:lnSpc>
              </a:pPr>
              <a:r>
                <a:rPr lang="en-US" sz="4891">
                  <a:solidFill>
                    <a:srgbClr val="000000"/>
                  </a:solidFill>
                  <a:latin typeface="Open Sans"/>
                </a:rPr>
                <a:t>Ученик</a:t>
              </a:r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5894435" y="0"/>
              <a:ext cx="3942672" cy="2190409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6080FA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5766422" y="842088"/>
              <a:ext cx="4198696" cy="5633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37"/>
                </a:lnSpc>
              </a:pPr>
              <a:r>
                <a:rPr lang="en-US" sz="3068">
                  <a:solidFill>
                    <a:srgbClr val="FFFFFF"/>
                  </a:solidFill>
                  <a:latin typeface="Open Sans Light"/>
                </a:rPr>
                <a:t>Соцпедагог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12819934" y="2190409"/>
              <a:ext cx="4819406" cy="2284704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6080FA"/>
              </a:solidFill>
            </p:spPr>
          </p:sp>
        </p:grpSp>
        <p:grpSp>
          <p:nvGrpSpPr>
            <p:cNvPr id="23" name="Group 23"/>
            <p:cNvGrpSpPr/>
            <p:nvPr/>
          </p:nvGrpSpPr>
          <p:grpSpPr>
            <a:xfrm>
              <a:off x="14540129" y="4475113"/>
              <a:ext cx="4636216" cy="2363535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6080FA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13568656" y="6838649"/>
              <a:ext cx="3942672" cy="236353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6080FA"/>
              </a:solidFill>
            </p:spPr>
          </p:sp>
        </p:grpSp>
        <p:grpSp>
          <p:nvGrpSpPr>
            <p:cNvPr id="27" name="Group 27"/>
            <p:cNvGrpSpPr/>
            <p:nvPr/>
          </p:nvGrpSpPr>
          <p:grpSpPr>
            <a:xfrm>
              <a:off x="9241947" y="7595380"/>
              <a:ext cx="4198696" cy="2363535"/>
              <a:chOff x="0" y="0"/>
              <a:chExt cx="6350000" cy="6350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6080FA"/>
              </a:solidFill>
            </p:spPr>
          </p:sp>
        </p:grpSp>
        <p:grpSp>
          <p:nvGrpSpPr>
            <p:cNvPr id="29" name="Group 29"/>
            <p:cNvGrpSpPr/>
            <p:nvPr/>
          </p:nvGrpSpPr>
          <p:grpSpPr>
            <a:xfrm>
              <a:off x="5171263" y="7595380"/>
              <a:ext cx="3942672" cy="2363535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6080FA"/>
              </a:solidFill>
            </p:spPr>
          </p:sp>
        </p:grpSp>
        <p:grpSp>
          <p:nvGrpSpPr>
            <p:cNvPr id="31" name="Group 31"/>
            <p:cNvGrpSpPr/>
            <p:nvPr/>
          </p:nvGrpSpPr>
          <p:grpSpPr>
            <a:xfrm>
              <a:off x="1956348" y="5656881"/>
              <a:ext cx="4673283" cy="2363535"/>
              <a:chOff x="0" y="0"/>
              <a:chExt cx="6350000" cy="63500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6080FA"/>
              </a:solidFill>
            </p:spPr>
          </p:sp>
        </p:grpSp>
        <p:grpSp>
          <p:nvGrpSpPr>
            <p:cNvPr id="33" name="Group 33"/>
            <p:cNvGrpSpPr/>
            <p:nvPr/>
          </p:nvGrpSpPr>
          <p:grpSpPr>
            <a:xfrm>
              <a:off x="128012" y="3516743"/>
              <a:ext cx="3942672" cy="2363535"/>
              <a:chOff x="0" y="0"/>
              <a:chExt cx="6350000" cy="63500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6080FA"/>
              </a:solidFill>
            </p:spPr>
          </p:sp>
        </p:grpSp>
        <p:sp>
          <p:nvSpPr>
            <p:cNvPr id="35" name="TextBox 35"/>
            <p:cNvSpPr txBox="1"/>
            <p:nvPr/>
          </p:nvSpPr>
          <p:spPr>
            <a:xfrm>
              <a:off x="0" y="4215738"/>
              <a:ext cx="4198696" cy="1074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37"/>
                </a:lnSpc>
              </a:pPr>
              <a:r>
                <a:rPr lang="en-US" sz="3068">
                  <a:solidFill>
                    <a:srgbClr val="FFFFFF"/>
                  </a:solidFill>
                  <a:latin typeface="Open Sans Light"/>
                </a:rPr>
                <a:t>Руководитель кружка</a:t>
              </a:r>
            </a:p>
          </p:txBody>
        </p:sp>
        <p:grpSp>
          <p:nvGrpSpPr>
            <p:cNvPr id="36" name="Group 36"/>
            <p:cNvGrpSpPr/>
            <p:nvPr/>
          </p:nvGrpSpPr>
          <p:grpSpPr>
            <a:xfrm>
              <a:off x="2099348" y="1452958"/>
              <a:ext cx="4387282" cy="2363535"/>
              <a:chOff x="0" y="0"/>
              <a:chExt cx="6350000" cy="63500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6080FA"/>
              </a:solidFill>
            </p:spPr>
          </p:sp>
        </p:grpSp>
        <p:grpSp>
          <p:nvGrpSpPr>
            <p:cNvPr id="38" name="Group 38"/>
            <p:cNvGrpSpPr/>
            <p:nvPr/>
          </p:nvGrpSpPr>
          <p:grpSpPr>
            <a:xfrm>
              <a:off x="9877032" y="243427"/>
              <a:ext cx="4555429" cy="2363535"/>
              <a:chOff x="0" y="0"/>
              <a:chExt cx="6350000" cy="63500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6080FA"/>
              </a:solidFill>
            </p:spPr>
          </p:sp>
        </p:grpSp>
        <p:sp>
          <p:nvSpPr>
            <p:cNvPr id="40" name="TextBox 40"/>
            <p:cNvSpPr txBox="1"/>
            <p:nvPr/>
          </p:nvSpPr>
          <p:spPr>
            <a:xfrm>
              <a:off x="10055398" y="888601"/>
              <a:ext cx="4198696" cy="1130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7"/>
                </a:lnSpc>
              </a:pPr>
              <a:r>
                <a:rPr lang="en-US" sz="3259">
                  <a:solidFill>
                    <a:srgbClr val="FFFFFF"/>
                  </a:solidFill>
                  <a:latin typeface="Open Sans"/>
                </a:rPr>
                <a:t>Директор школы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3124045" y="2732398"/>
              <a:ext cx="4198696" cy="1431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28">
                  <a:solidFill>
                    <a:srgbClr val="FFFFFF"/>
                  </a:solidFill>
                  <a:latin typeface="Open Sans Light"/>
                </a:rPr>
                <a:t>Заместитель директора по </a:t>
              </a:r>
            </a:p>
            <a:p>
              <a:pPr algn="ctr">
                <a:lnSpc>
                  <a:spcPts val="2800"/>
                </a:lnSpc>
              </a:pPr>
              <a:r>
                <a:rPr lang="en-US" sz="2828">
                  <a:solidFill>
                    <a:srgbClr val="FFFFFF"/>
                  </a:solidFill>
                  <a:latin typeface="Open Sans Light"/>
                </a:rPr>
                <a:t>ВР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4758888" y="5174109"/>
              <a:ext cx="4198696" cy="10226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2"/>
                </a:lnSpc>
              </a:pPr>
              <a:r>
                <a:rPr lang="en-US" sz="2972">
                  <a:solidFill>
                    <a:srgbClr val="FFFFFF"/>
                  </a:solidFill>
                  <a:latin typeface="Open Sans Light"/>
                </a:rPr>
                <a:t>Родительский комитет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13440644" y="7591466"/>
              <a:ext cx="4198696" cy="10226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2"/>
                </a:lnSpc>
              </a:pPr>
              <a:r>
                <a:rPr lang="en-US" sz="2972">
                  <a:solidFill>
                    <a:srgbClr val="FFFFFF"/>
                  </a:solidFill>
                  <a:latin typeface="Open Sans Light"/>
                </a:rPr>
                <a:t>Инспектор </a:t>
              </a:r>
            </a:p>
            <a:p>
              <a:pPr algn="ctr">
                <a:lnSpc>
                  <a:spcPts val="2942"/>
                </a:lnSpc>
              </a:pPr>
              <a:r>
                <a:rPr lang="en-US" sz="2972">
                  <a:solidFill>
                    <a:srgbClr val="FFFFFF"/>
                  </a:solidFill>
                  <a:latin typeface="Open Sans Light"/>
                </a:rPr>
                <a:t>ИДН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9241947" y="8204023"/>
              <a:ext cx="4198696" cy="1074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37"/>
                </a:lnSpc>
              </a:pPr>
              <a:r>
                <a:rPr lang="en-US" sz="3068">
                  <a:solidFill>
                    <a:srgbClr val="FFFFFF"/>
                  </a:solidFill>
                  <a:latin typeface="Open Sans Light"/>
                </a:rPr>
                <a:t>Классный руководитель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5043251" y="8444151"/>
              <a:ext cx="4198696" cy="594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7"/>
                </a:lnSpc>
              </a:pPr>
              <a:r>
                <a:rPr lang="en-US" sz="3259">
                  <a:solidFill>
                    <a:srgbClr val="FFFFFF"/>
                  </a:solidFill>
                  <a:latin typeface="Open Sans Light"/>
                </a:rPr>
                <a:t>Психолог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2272946" y="6383640"/>
              <a:ext cx="4198696" cy="967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52"/>
                </a:lnSpc>
              </a:pPr>
              <a:r>
                <a:rPr lang="en-US" sz="2780">
                  <a:solidFill>
                    <a:srgbClr val="FFFFFF"/>
                  </a:solidFill>
                  <a:latin typeface="Open Sans Light"/>
                </a:rPr>
                <a:t>Школьное самоуправление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2287934" y="2098132"/>
              <a:ext cx="4198696" cy="1074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37"/>
                </a:lnSpc>
              </a:pPr>
              <a:r>
                <a:rPr lang="en-US" sz="3068">
                  <a:solidFill>
                    <a:srgbClr val="FFFFFF"/>
                  </a:solidFill>
                  <a:latin typeface="Open Sans Light"/>
                </a:rPr>
                <a:t>Совет профилактики </a:t>
              </a:r>
            </a:p>
          </p:txBody>
        </p:sp>
      </p:grpSp>
      <p:pic>
        <p:nvPicPr>
          <p:cNvPr id="48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876181" y="6508081"/>
            <a:ext cx="4745218" cy="3778919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949973"/>
            <a:ext cx="5132095" cy="2895135"/>
          </a:xfrm>
          <a:prstGeom prst="rect">
            <a:avLst/>
          </a:prstGeom>
        </p:spPr>
      </p:pic>
      <p:sp>
        <p:nvSpPr>
          <p:cNvPr id="50" name="TextBox 50"/>
          <p:cNvSpPr txBox="1"/>
          <p:nvPr/>
        </p:nvSpPr>
        <p:spPr>
          <a:xfrm>
            <a:off x="3360876" y="619125"/>
            <a:ext cx="11566248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0"/>
              </a:lnSpc>
            </a:pPr>
            <a:r>
              <a:rPr lang="en-US" sz="5150">
                <a:solidFill>
                  <a:srgbClr val="FFFFFF"/>
                </a:solidFill>
                <a:latin typeface="Repo Black"/>
              </a:rPr>
              <a:t>СИСТЕМА РАБОТЫ ШКОЛЫ</a:t>
            </a: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5770274" y="-5770274"/>
            <a:ext cx="6747452" cy="18288000"/>
            <a:chOff x="0" y="0"/>
            <a:chExt cx="8153784" cy="220996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53784" cy="22099660"/>
            </a:xfrm>
            <a:custGeom>
              <a:avLst/>
              <a:gdLst/>
              <a:ahLst/>
              <a:cxnLst/>
              <a:rect l="l" t="t" r="r" b="b"/>
              <a:pathLst>
                <a:path w="8153784" h="22099660">
                  <a:moveTo>
                    <a:pt x="8153784" y="22099660"/>
                  </a:moveTo>
                  <a:lnTo>
                    <a:pt x="0" y="22099660"/>
                  </a:lnTo>
                  <a:lnTo>
                    <a:pt x="0" y="0"/>
                  </a:lnTo>
                  <a:lnTo>
                    <a:pt x="8153784" y="22099660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288880" y="2548835"/>
            <a:ext cx="6410170" cy="6429220"/>
            <a:chOff x="0" y="0"/>
            <a:chExt cx="8546893" cy="8572293"/>
          </a:xfrm>
        </p:grpSpPr>
        <p:grpSp>
          <p:nvGrpSpPr>
            <p:cNvPr id="5" name="Group 5"/>
            <p:cNvGrpSpPr/>
            <p:nvPr/>
          </p:nvGrpSpPr>
          <p:grpSpPr>
            <a:xfrm>
              <a:off x="203200" y="228600"/>
              <a:ext cx="8343693" cy="8343693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FEFEF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8343693" cy="8343693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422340" y="422340"/>
              <a:ext cx="7499012" cy="7499012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283B0D0-1391-DF13-C786-D643583B8871}"/>
              </a:ext>
            </a:extLst>
          </p:cNvPr>
          <p:cNvGrpSpPr/>
          <p:nvPr/>
        </p:nvGrpSpPr>
        <p:grpSpPr>
          <a:xfrm>
            <a:off x="10580498" y="2829080"/>
            <a:ext cx="5391923" cy="6761242"/>
            <a:chOff x="10580498" y="2829080"/>
            <a:chExt cx="5391923" cy="6761242"/>
          </a:xfrm>
        </p:grpSpPr>
        <p:grpSp>
          <p:nvGrpSpPr>
            <p:cNvPr id="10" name="Group 10"/>
            <p:cNvGrpSpPr/>
            <p:nvPr/>
          </p:nvGrpSpPr>
          <p:grpSpPr>
            <a:xfrm>
              <a:off x="10789315" y="3071596"/>
              <a:ext cx="5183106" cy="6518726"/>
              <a:chOff x="0" y="0"/>
              <a:chExt cx="6910809" cy="8691634"/>
            </a:xfrm>
          </p:grpSpPr>
          <p:grpSp>
            <p:nvGrpSpPr>
              <p:cNvPr id="11" name="Group 11"/>
              <p:cNvGrpSpPr/>
              <p:nvPr/>
            </p:nvGrpSpPr>
            <p:grpSpPr>
              <a:xfrm>
                <a:off x="15715" y="26290"/>
                <a:ext cx="6868804" cy="6666650"/>
                <a:chOff x="0" y="0"/>
                <a:chExt cx="1940313" cy="1883209"/>
              </a:xfrm>
            </p:grpSpPr>
            <p:sp>
              <p:nvSpPr>
                <p:cNvPr id="12" name="Freeform 12"/>
                <p:cNvSpPr/>
                <p:nvPr/>
              </p:nvSpPr>
              <p:spPr>
                <a:xfrm>
                  <a:off x="0" y="0"/>
                  <a:ext cx="1940313" cy="1883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313" h="1883209">
                      <a:moveTo>
                        <a:pt x="0" y="0"/>
                      </a:moveTo>
                      <a:lnTo>
                        <a:pt x="1940313" y="0"/>
                      </a:lnTo>
                      <a:lnTo>
                        <a:pt x="1940313" y="1883209"/>
                      </a:lnTo>
                      <a:lnTo>
                        <a:pt x="0" y="1883209"/>
                      </a:lnTo>
                      <a:close/>
                    </a:path>
                  </a:pathLst>
                </a:custGeom>
                <a:solidFill>
                  <a:srgbClr val="EFEFEF"/>
                </a:solidFill>
              </p:spPr>
            </p:sp>
          </p:grpSp>
          <p:grpSp>
            <p:nvGrpSpPr>
              <p:cNvPr id="13" name="Group 13"/>
              <p:cNvGrpSpPr/>
              <p:nvPr/>
            </p:nvGrpSpPr>
            <p:grpSpPr>
              <a:xfrm rot="-3605763">
                <a:off x="491604" y="3605107"/>
                <a:ext cx="4884779" cy="3923646"/>
                <a:chOff x="0" y="0"/>
                <a:chExt cx="3786082" cy="3041130"/>
              </a:xfrm>
            </p:grpSpPr>
            <p:sp>
              <p:nvSpPr>
                <p:cNvPr id="14" name="Freeform 14"/>
                <p:cNvSpPr/>
                <p:nvPr/>
              </p:nvSpPr>
              <p:spPr>
                <a:xfrm>
                  <a:off x="0" y="0"/>
                  <a:ext cx="3786082" cy="3041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6082" h="3041130">
                      <a:moveTo>
                        <a:pt x="3786082" y="3041130"/>
                      </a:moveTo>
                      <a:lnTo>
                        <a:pt x="0" y="3041130"/>
                      </a:lnTo>
                      <a:lnTo>
                        <a:pt x="0" y="0"/>
                      </a:lnTo>
                      <a:lnTo>
                        <a:pt x="3786082" y="3041130"/>
                      </a:lnTo>
                      <a:close/>
                    </a:path>
                  </a:pathLst>
                </a:custGeom>
                <a:solidFill>
                  <a:srgbClr val="EFEFEF"/>
                </a:solidFill>
              </p:spPr>
            </p:sp>
          </p:grpSp>
          <p:grpSp>
            <p:nvGrpSpPr>
              <p:cNvPr id="15" name="Group 15"/>
              <p:cNvGrpSpPr/>
              <p:nvPr/>
            </p:nvGrpSpPr>
            <p:grpSpPr>
              <a:xfrm rot="-1772699">
                <a:off x="1902581" y="2894241"/>
                <a:ext cx="3978232" cy="5120000"/>
                <a:chOff x="0" y="0"/>
                <a:chExt cx="3972410" cy="5112507"/>
              </a:xfrm>
            </p:grpSpPr>
            <p:sp>
              <p:nvSpPr>
                <p:cNvPr id="16" name="Freeform 16"/>
                <p:cNvSpPr/>
                <p:nvPr/>
              </p:nvSpPr>
              <p:spPr>
                <a:xfrm>
                  <a:off x="0" y="0"/>
                  <a:ext cx="3972410" cy="5112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2410" h="5112507">
                      <a:moveTo>
                        <a:pt x="3972410" y="5112507"/>
                      </a:moveTo>
                      <a:lnTo>
                        <a:pt x="0" y="5112507"/>
                      </a:lnTo>
                      <a:lnTo>
                        <a:pt x="0" y="0"/>
                      </a:lnTo>
                      <a:lnTo>
                        <a:pt x="3972410" y="5112507"/>
                      </a:lnTo>
                      <a:close/>
                    </a:path>
                  </a:pathLst>
                </a:custGeom>
                <a:solidFill>
                  <a:srgbClr val="EFEFEF"/>
                </a:solidFill>
              </p:spPr>
            </p:sp>
          </p:grpSp>
          <p:sp>
            <p:nvSpPr>
              <p:cNvPr id="17" name="AutoShape 17"/>
              <p:cNvSpPr/>
              <p:nvPr/>
            </p:nvSpPr>
            <p:spPr>
              <a:xfrm rot="-1788626">
                <a:off x="3187232" y="7657192"/>
                <a:ext cx="3973316" cy="0"/>
              </a:xfrm>
              <a:prstGeom prst="line">
                <a:avLst/>
              </a:prstGeom>
              <a:ln w="24602" cap="flat">
                <a:solidFill>
                  <a:srgbClr val="EFEFEF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8" name="AutoShape 18"/>
              <p:cNvSpPr/>
              <p:nvPr/>
            </p:nvSpPr>
            <p:spPr>
              <a:xfrm>
                <a:off x="15715" y="0"/>
                <a:ext cx="6868804" cy="0"/>
              </a:xfrm>
              <a:prstGeom prst="line">
                <a:avLst/>
              </a:prstGeom>
              <a:ln w="24602" cap="flat">
                <a:solidFill>
                  <a:srgbClr val="EFEFEF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9" name="AutoShape 19"/>
              <p:cNvSpPr/>
              <p:nvPr/>
            </p:nvSpPr>
            <p:spPr>
              <a:xfrm rot="5400000">
                <a:off x="3549739" y="3334780"/>
                <a:ext cx="6695850" cy="0"/>
              </a:xfrm>
              <a:prstGeom prst="line">
                <a:avLst/>
              </a:prstGeom>
              <a:ln w="24602" cap="flat">
                <a:solidFill>
                  <a:srgbClr val="EFEFEF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20" name="AutoShape 20"/>
              <p:cNvSpPr/>
              <p:nvPr/>
            </p:nvSpPr>
            <p:spPr>
              <a:xfrm rot="1811451">
                <a:off x="-234883" y="7674916"/>
                <a:ext cx="3946100" cy="0"/>
              </a:xfrm>
              <a:prstGeom prst="line">
                <a:avLst/>
              </a:prstGeom>
              <a:ln w="24602" cap="flat">
                <a:solidFill>
                  <a:srgbClr val="EFEFEF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21" name="AutoShape 21"/>
              <p:cNvSpPr/>
              <p:nvPr/>
            </p:nvSpPr>
            <p:spPr>
              <a:xfrm rot="-5400000">
                <a:off x="-3334780" y="3334780"/>
                <a:ext cx="6695850" cy="0"/>
              </a:xfrm>
              <a:prstGeom prst="line">
                <a:avLst/>
              </a:prstGeom>
              <a:ln w="24602" cap="flat">
                <a:solidFill>
                  <a:srgbClr val="EFEFEF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10580498" y="2829080"/>
              <a:ext cx="5111939" cy="6429220"/>
              <a:chOff x="0" y="0"/>
              <a:chExt cx="6815919" cy="8572293"/>
            </a:xfrm>
          </p:grpSpPr>
          <p:grpSp>
            <p:nvGrpSpPr>
              <p:cNvPr id="23" name="Group 23"/>
              <p:cNvGrpSpPr/>
              <p:nvPr/>
            </p:nvGrpSpPr>
            <p:grpSpPr>
              <a:xfrm>
                <a:off x="15500" y="25929"/>
                <a:ext cx="6774491" cy="6575113"/>
                <a:chOff x="0" y="0"/>
                <a:chExt cx="1940313" cy="1883209"/>
              </a:xfrm>
            </p:grpSpPr>
            <p:sp>
              <p:nvSpPr>
                <p:cNvPr id="24" name="Freeform 24"/>
                <p:cNvSpPr/>
                <p:nvPr/>
              </p:nvSpPr>
              <p:spPr>
                <a:xfrm>
                  <a:off x="0" y="0"/>
                  <a:ext cx="1940313" cy="1883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313" h="1883209">
                      <a:moveTo>
                        <a:pt x="0" y="0"/>
                      </a:moveTo>
                      <a:lnTo>
                        <a:pt x="1940313" y="0"/>
                      </a:lnTo>
                      <a:lnTo>
                        <a:pt x="1940313" y="1883209"/>
                      </a:lnTo>
                      <a:lnTo>
                        <a:pt x="0" y="1883209"/>
                      </a:lnTo>
                      <a:close/>
                    </a:path>
                  </a:pathLst>
                </a:custGeom>
                <a:solidFill>
                  <a:srgbClr val="629635"/>
                </a:solidFill>
              </p:spPr>
            </p:sp>
          </p:grpSp>
          <p:grpSp>
            <p:nvGrpSpPr>
              <p:cNvPr id="25" name="Group 25"/>
              <p:cNvGrpSpPr/>
              <p:nvPr/>
            </p:nvGrpSpPr>
            <p:grpSpPr>
              <a:xfrm rot="-3605763">
                <a:off x="484854" y="3555606"/>
                <a:ext cx="4817708" cy="3869772"/>
                <a:chOff x="0" y="0"/>
                <a:chExt cx="3786082" cy="3041130"/>
              </a:xfrm>
            </p:grpSpPr>
            <p:sp>
              <p:nvSpPr>
                <p:cNvPr id="26" name="Freeform 26"/>
                <p:cNvSpPr/>
                <p:nvPr/>
              </p:nvSpPr>
              <p:spPr>
                <a:xfrm>
                  <a:off x="0" y="0"/>
                  <a:ext cx="3786082" cy="3041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6082" h="3041130">
                      <a:moveTo>
                        <a:pt x="3786082" y="3041130"/>
                      </a:moveTo>
                      <a:lnTo>
                        <a:pt x="0" y="3041130"/>
                      </a:lnTo>
                      <a:lnTo>
                        <a:pt x="0" y="0"/>
                      </a:lnTo>
                      <a:lnTo>
                        <a:pt x="3786082" y="3041130"/>
                      </a:lnTo>
                      <a:close/>
                    </a:path>
                  </a:pathLst>
                </a:custGeom>
                <a:solidFill>
                  <a:srgbClr val="629635"/>
                </a:solidFill>
              </p:spPr>
            </p:sp>
          </p:grpSp>
          <p:grpSp>
            <p:nvGrpSpPr>
              <p:cNvPr id="27" name="Group 27"/>
              <p:cNvGrpSpPr/>
              <p:nvPr/>
            </p:nvGrpSpPr>
            <p:grpSpPr>
              <a:xfrm rot="-1772699">
                <a:off x="1876457" y="2854501"/>
                <a:ext cx="3923608" cy="5049699"/>
                <a:chOff x="0" y="0"/>
                <a:chExt cx="3972410" cy="5112507"/>
              </a:xfrm>
            </p:grpSpPr>
            <p:sp>
              <p:nvSpPr>
                <p:cNvPr id="28" name="Freeform 28"/>
                <p:cNvSpPr/>
                <p:nvPr/>
              </p:nvSpPr>
              <p:spPr>
                <a:xfrm>
                  <a:off x="0" y="0"/>
                  <a:ext cx="3972410" cy="5112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2410" h="5112507">
                      <a:moveTo>
                        <a:pt x="3972410" y="5112507"/>
                      </a:moveTo>
                      <a:lnTo>
                        <a:pt x="0" y="5112507"/>
                      </a:lnTo>
                      <a:lnTo>
                        <a:pt x="0" y="0"/>
                      </a:lnTo>
                      <a:lnTo>
                        <a:pt x="3972410" y="5112507"/>
                      </a:lnTo>
                      <a:close/>
                    </a:path>
                  </a:pathLst>
                </a:custGeom>
                <a:solidFill>
                  <a:srgbClr val="629635"/>
                </a:solidFill>
              </p:spPr>
            </p:sp>
          </p:grpSp>
          <p:grpSp>
            <p:nvGrpSpPr>
              <p:cNvPr id="29" name="Group 29"/>
              <p:cNvGrpSpPr/>
              <p:nvPr/>
            </p:nvGrpSpPr>
            <p:grpSpPr>
              <a:xfrm>
                <a:off x="1805600" y="2630799"/>
                <a:ext cx="3194289" cy="3194289"/>
                <a:chOff x="0" y="0"/>
                <a:chExt cx="1913890" cy="1913890"/>
              </a:xfrm>
            </p:grpSpPr>
            <p:sp>
              <p:nvSpPr>
                <p:cNvPr id="30" name="Freeform 30"/>
                <p:cNvSpPr/>
                <p:nvPr/>
              </p:nvSpPr>
              <p:spPr>
                <a:xfrm>
                  <a:off x="0" y="0"/>
                  <a:ext cx="1913890" cy="1913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1913890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1913890"/>
                      </a:lnTo>
                      <a:lnTo>
                        <a:pt x="0" y="191389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  <p:pic>
            <p:nvPicPr>
              <p:cNvPr id="31" name="Picture 31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1897407" y="2722605"/>
                <a:ext cx="3010676" cy="3010676"/>
              </a:xfrm>
              <a:prstGeom prst="rect">
                <a:avLst/>
              </a:prstGeom>
            </p:spPr>
          </p:pic>
          <p:sp>
            <p:nvSpPr>
              <p:cNvPr id="32" name="AutoShape 32"/>
              <p:cNvSpPr/>
              <p:nvPr/>
            </p:nvSpPr>
            <p:spPr>
              <a:xfrm rot="-1788626">
                <a:off x="3143470" y="7552054"/>
                <a:ext cx="3918760" cy="0"/>
              </a:xfrm>
              <a:prstGeom prst="line">
                <a:avLst/>
              </a:prstGeom>
              <a:ln w="24264" cap="flat">
                <a:solidFill>
                  <a:srgbClr val="47602E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33" name="AutoShape 33"/>
              <p:cNvSpPr/>
              <p:nvPr/>
            </p:nvSpPr>
            <p:spPr>
              <a:xfrm>
                <a:off x="15500" y="0"/>
                <a:ext cx="6774491" cy="0"/>
              </a:xfrm>
              <a:prstGeom prst="line">
                <a:avLst/>
              </a:prstGeom>
              <a:ln w="24264" cap="flat">
                <a:solidFill>
                  <a:srgbClr val="47602E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34" name="AutoShape 34"/>
              <p:cNvSpPr/>
              <p:nvPr/>
            </p:nvSpPr>
            <p:spPr>
              <a:xfrm rot="5400000">
                <a:off x="3500999" y="3288991"/>
                <a:ext cx="6603912" cy="0"/>
              </a:xfrm>
              <a:prstGeom prst="line">
                <a:avLst/>
              </a:prstGeom>
              <a:ln w="24264" cap="flat">
                <a:solidFill>
                  <a:srgbClr val="47602E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35" name="AutoShape 35"/>
              <p:cNvSpPr/>
              <p:nvPr/>
            </p:nvSpPr>
            <p:spPr>
              <a:xfrm rot="1811451">
                <a:off x="-231658" y="7569535"/>
                <a:ext cx="3891918" cy="0"/>
              </a:xfrm>
              <a:prstGeom prst="line">
                <a:avLst/>
              </a:prstGeom>
              <a:ln w="24264" cap="flat">
                <a:solidFill>
                  <a:srgbClr val="47602E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36" name="AutoShape 36"/>
              <p:cNvSpPr/>
              <p:nvPr/>
            </p:nvSpPr>
            <p:spPr>
              <a:xfrm rot="-5400000">
                <a:off x="-3288991" y="3288991"/>
                <a:ext cx="6603912" cy="0"/>
              </a:xfrm>
              <a:prstGeom prst="line">
                <a:avLst/>
              </a:prstGeom>
              <a:ln w="24264" cap="flat">
                <a:solidFill>
                  <a:srgbClr val="47602E"/>
                </a:solidFill>
                <a:prstDash val="solid"/>
                <a:headEnd type="none" w="sm" len="sm"/>
                <a:tailEnd type="none" w="sm" len="sm"/>
              </a:ln>
            </p:spPr>
          </p:sp>
        </p:grpSp>
      </p:grpSp>
      <p:sp>
        <p:nvSpPr>
          <p:cNvPr id="37" name="TextBox 37"/>
          <p:cNvSpPr txBox="1"/>
          <p:nvPr/>
        </p:nvSpPr>
        <p:spPr>
          <a:xfrm>
            <a:off x="1062907" y="571251"/>
            <a:ext cx="16162185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0"/>
              </a:lnSpc>
            </a:pPr>
            <a:r>
              <a:rPr lang="en-US" sz="5150">
                <a:solidFill>
                  <a:srgbClr val="C99462"/>
                </a:solidFill>
                <a:latin typeface="Repo Black"/>
              </a:rPr>
              <a:t>Школьный парламент</a:t>
            </a:r>
          </a:p>
          <a:p>
            <a:pPr algn="ctr">
              <a:lnSpc>
                <a:spcPts val="6180"/>
              </a:lnSpc>
            </a:pPr>
            <a:r>
              <a:rPr lang="en-US" sz="5150">
                <a:solidFill>
                  <a:srgbClr val="C99462"/>
                </a:solidFill>
                <a:latin typeface="Repo Black"/>
              </a:rPr>
              <a:t>“ЛУЧ СОЛНЦА”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6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5889960" y="-5889960"/>
            <a:ext cx="6508081" cy="18288000"/>
            <a:chOff x="0" y="0"/>
            <a:chExt cx="7864522" cy="220996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64522" cy="22099660"/>
            </a:xfrm>
            <a:custGeom>
              <a:avLst/>
              <a:gdLst/>
              <a:ahLst/>
              <a:cxnLst/>
              <a:rect l="l" t="t" r="r" b="b"/>
              <a:pathLst>
                <a:path w="7864522" h="22099660">
                  <a:moveTo>
                    <a:pt x="7864522" y="22099660"/>
                  </a:moveTo>
                  <a:lnTo>
                    <a:pt x="0" y="22099660"/>
                  </a:lnTo>
                  <a:lnTo>
                    <a:pt x="0" y="0"/>
                  </a:lnTo>
                  <a:lnTo>
                    <a:pt x="7864522" y="22099660"/>
                  </a:lnTo>
                  <a:close/>
                </a:path>
              </a:pathLst>
            </a:custGeom>
            <a:solidFill>
              <a:srgbClr val="6FAD8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713565" y="2163258"/>
            <a:ext cx="2778302" cy="13969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32B2B"/>
            </a:solidFill>
          </p:spPr>
        </p:sp>
      </p:grpSp>
      <p:sp>
        <p:nvSpPr>
          <p:cNvPr id="6" name="AutoShape 6"/>
          <p:cNvSpPr/>
          <p:nvPr/>
        </p:nvSpPr>
        <p:spPr>
          <a:xfrm rot="9072283">
            <a:off x="10063035" y="3299802"/>
            <a:ext cx="1022066" cy="0"/>
          </a:xfrm>
          <a:prstGeom prst="line">
            <a:avLst/>
          </a:prstGeom>
          <a:ln w="28575" cap="rnd">
            <a:solidFill>
              <a:srgbClr val="63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1543785">
            <a:off x="7269833" y="3280515"/>
            <a:ext cx="985875" cy="0"/>
          </a:xfrm>
          <a:prstGeom prst="line">
            <a:avLst/>
          </a:prstGeom>
          <a:ln w="28575" cap="rnd">
            <a:solidFill>
              <a:srgbClr val="632B2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7664642" y="1464765"/>
            <a:ext cx="2958716" cy="1396986"/>
            <a:chOff x="0" y="0"/>
            <a:chExt cx="3944955" cy="1862649"/>
          </a:xfrm>
        </p:grpSpPr>
        <p:grpSp>
          <p:nvGrpSpPr>
            <p:cNvPr id="9" name="Group 9"/>
            <p:cNvGrpSpPr/>
            <p:nvPr/>
          </p:nvGrpSpPr>
          <p:grpSpPr>
            <a:xfrm>
              <a:off x="120276" y="0"/>
              <a:ext cx="3704402" cy="1862649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0" y="555346"/>
              <a:ext cx="3944955" cy="799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25"/>
                </a:lnSpc>
              </a:pPr>
              <a:r>
                <a:rPr lang="en-US" sz="2348">
                  <a:solidFill>
                    <a:srgbClr val="FFFFFF"/>
                  </a:solidFill>
                  <a:latin typeface="Open Sans"/>
                </a:rPr>
                <a:t>Конференция учащихся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705926" y="2163258"/>
            <a:ext cx="2958716" cy="1396986"/>
            <a:chOff x="0" y="0"/>
            <a:chExt cx="3944955" cy="1862649"/>
          </a:xfrm>
        </p:grpSpPr>
        <p:grpSp>
          <p:nvGrpSpPr>
            <p:cNvPr id="13" name="Group 13"/>
            <p:cNvGrpSpPr/>
            <p:nvPr/>
          </p:nvGrpSpPr>
          <p:grpSpPr>
            <a:xfrm>
              <a:off x="120276" y="0"/>
              <a:ext cx="3704402" cy="1862649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0" y="715952"/>
              <a:ext cx="3944955" cy="4296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25"/>
                </a:lnSpc>
              </a:pPr>
              <a:r>
                <a:rPr lang="en-US" sz="2348">
                  <a:solidFill>
                    <a:srgbClr val="FFFFFF"/>
                  </a:solidFill>
                  <a:latin typeface="Open Sans"/>
                </a:rPr>
                <a:t>Совет школы</a:t>
              </a:r>
            </a:p>
          </p:txBody>
        </p:sp>
      </p:grpSp>
      <p:sp>
        <p:nvSpPr>
          <p:cNvPr id="16" name="AutoShape 16"/>
          <p:cNvSpPr/>
          <p:nvPr/>
        </p:nvSpPr>
        <p:spPr>
          <a:xfrm rot="5405615">
            <a:off x="8897182" y="3096832"/>
            <a:ext cx="517786" cy="0"/>
          </a:xfrm>
          <a:prstGeom prst="line">
            <a:avLst/>
          </a:prstGeom>
          <a:ln w="47625" cap="flat">
            <a:solidFill>
              <a:srgbClr val="632B2B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7" name="AutoShape 17"/>
          <p:cNvSpPr/>
          <p:nvPr/>
        </p:nvSpPr>
        <p:spPr>
          <a:xfrm rot="-9446331">
            <a:off x="6074734" y="5199612"/>
            <a:ext cx="1956239" cy="0"/>
          </a:xfrm>
          <a:prstGeom prst="line">
            <a:avLst/>
          </a:prstGeom>
          <a:ln w="47625" cap="flat">
            <a:solidFill>
              <a:srgbClr val="C99462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18" name="Group 18"/>
          <p:cNvGrpSpPr/>
          <p:nvPr/>
        </p:nvGrpSpPr>
        <p:grpSpPr>
          <a:xfrm>
            <a:off x="3220801" y="3928100"/>
            <a:ext cx="2958716" cy="1396986"/>
            <a:chOff x="0" y="0"/>
            <a:chExt cx="3944955" cy="1862649"/>
          </a:xfrm>
        </p:grpSpPr>
        <p:grpSp>
          <p:nvGrpSpPr>
            <p:cNvPr id="19" name="Group 19"/>
            <p:cNvGrpSpPr/>
            <p:nvPr/>
          </p:nvGrpSpPr>
          <p:grpSpPr>
            <a:xfrm>
              <a:off x="120276" y="0"/>
              <a:ext cx="3704402" cy="1862649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99462"/>
              </a:solid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0" y="555346"/>
              <a:ext cx="3944955" cy="799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25"/>
                </a:lnSpc>
              </a:pPr>
              <a:r>
                <a:rPr lang="en-US" sz="2348">
                  <a:solidFill>
                    <a:srgbClr val="FFFFFF"/>
                  </a:solidFill>
                  <a:latin typeface="Open Sans"/>
                </a:rPr>
                <a:t>Учебный</a:t>
              </a:r>
            </a:p>
            <a:p>
              <a:pPr algn="ctr">
                <a:lnSpc>
                  <a:spcPts val="2325"/>
                </a:lnSpc>
              </a:pPr>
              <a:r>
                <a:rPr lang="en-US" sz="2348">
                  <a:solidFill>
                    <a:srgbClr val="FFFFFF"/>
                  </a:solidFill>
                  <a:latin typeface="Open Sans"/>
                </a:rPr>
                <a:t>сектор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108034" y="3928100"/>
            <a:ext cx="2958716" cy="1396986"/>
            <a:chOff x="0" y="0"/>
            <a:chExt cx="3944955" cy="1862649"/>
          </a:xfrm>
        </p:grpSpPr>
        <p:grpSp>
          <p:nvGrpSpPr>
            <p:cNvPr id="23" name="Group 23"/>
            <p:cNvGrpSpPr/>
            <p:nvPr/>
          </p:nvGrpSpPr>
          <p:grpSpPr>
            <a:xfrm>
              <a:off x="120276" y="0"/>
              <a:ext cx="3704402" cy="1862649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99462"/>
              </a:solidFill>
            </p:spPr>
          </p:sp>
        </p:grpSp>
        <p:sp>
          <p:nvSpPr>
            <p:cNvPr id="25" name="TextBox 25"/>
            <p:cNvSpPr txBox="1"/>
            <p:nvPr/>
          </p:nvSpPr>
          <p:spPr>
            <a:xfrm>
              <a:off x="0" y="364426"/>
              <a:ext cx="3944955" cy="11814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25"/>
                </a:lnSpc>
              </a:pPr>
              <a:r>
                <a:rPr lang="en-US" sz="2348">
                  <a:solidFill>
                    <a:srgbClr val="FFFFFF"/>
                  </a:solidFill>
                  <a:latin typeface="Open Sans"/>
                </a:rPr>
                <a:t>Сектор инновационных технологий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655653" y="6230890"/>
            <a:ext cx="2868509" cy="1396986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99462"/>
            </a:solidFill>
          </p:spPr>
        </p:sp>
      </p:grpSp>
      <p:sp>
        <p:nvSpPr>
          <p:cNvPr id="28" name="TextBox 28"/>
          <p:cNvSpPr txBox="1"/>
          <p:nvPr/>
        </p:nvSpPr>
        <p:spPr>
          <a:xfrm>
            <a:off x="2610549" y="6659305"/>
            <a:ext cx="2958716" cy="587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5"/>
              </a:lnSpc>
            </a:pPr>
            <a:r>
              <a:rPr lang="en-US" sz="2348">
                <a:solidFill>
                  <a:srgbClr val="FFFFFF"/>
                </a:solidFill>
                <a:latin typeface="Open Sans"/>
              </a:rPr>
              <a:t>Дисциплинарный</a:t>
            </a:r>
          </a:p>
          <a:p>
            <a:pPr algn="ctr">
              <a:lnSpc>
                <a:spcPts val="2325"/>
              </a:lnSpc>
            </a:pPr>
            <a:r>
              <a:rPr lang="en-US" sz="2348">
                <a:solidFill>
                  <a:srgbClr val="FFFFFF"/>
                </a:solidFill>
                <a:latin typeface="Open Sans"/>
              </a:rPr>
              <a:t>сектор</a:t>
            </a:r>
          </a:p>
        </p:txBody>
      </p:sp>
      <p:sp>
        <p:nvSpPr>
          <p:cNvPr id="29" name="AutoShape 29"/>
          <p:cNvSpPr/>
          <p:nvPr/>
        </p:nvSpPr>
        <p:spPr>
          <a:xfrm rot="9840460">
            <a:off x="5476208" y="6276229"/>
            <a:ext cx="2478123" cy="0"/>
          </a:xfrm>
          <a:prstGeom prst="line">
            <a:avLst/>
          </a:prstGeom>
          <a:ln w="47625" cap="flat">
            <a:solidFill>
              <a:srgbClr val="C99462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30" name="Group 30"/>
          <p:cNvGrpSpPr/>
          <p:nvPr/>
        </p:nvGrpSpPr>
        <p:grpSpPr>
          <a:xfrm>
            <a:off x="12673631" y="6230890"/>
            <a:ext cx="2958716" cy="1396986"/>
            <a:chOff x="0" y="0"/>
            <a:chExt cx="3944955" cy="1862649"/>
          </a:xfrm>
        </p:grpSpPr>
        <p:grpSp>
          <p:nvGrpSpPr>
            <p:cNvPr id="31" name="Group 31"/>
            <p:cNvGrpSpPr/>
            <p:nvPr/>
          </p:nvGrpSpPr>
          <p:grpSpPr>
            <a:xfrm>
              <a:off x="120276" y="0"/>
              <a:ext cx="3704402" cy="1862649"/>
              <a:chOff x="0" y="0"/>
              <a:chExt cx="6350000" cy="63500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99462"/>
              </a:solidFill>
            </p:spPr>
          </p:sp>
        </p:grpSp>
        <p:sp>
          <p:nvSpPr>
            <p:cNvPr id="33" name="TextBox 33"/>
            <p:cNvSpPr txBox="1"/>
            <p:nvPr/>
          </p:nvSpPr>
          <p:spPr>
            <a:xfrm>
              <a:off x="0" y="756000"/>
              <a:ext cx="3944955" cy="4621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3"/>
                </a:lnSpc>
              </a:pPr>
              <a:r>
                <a:rPr lang="en-US" sz="2548">
                  <a:solidFill>
                    <a:srgbClr val="FFFFFF"/>
                  </a:solidFill>
                  <a:latin typeface="Open Sans"/>
                </a:rPr>
                <a:t>Пресс-центр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573496" y="7024235"/>
            <a:ext cx="2958716" cy="1396986"/>
            <a:chOff x="0" y="0"/>
            <a:chExt cx="3944955" cy="1862649"/>
          </a:xfrm>
        </p:grpSpPr>
        <p:grpSp>
          <p:nvGrpSpPr>
            <p:cNvPr id="35" name="Group 35"/>
            <p:cNvGrpSpPr/>
            <p:nvPr/>
          </p:nvGrpSpPr>
          <p:grpSpPr>
            <a:xfrm>
              <a:off x="120276" y="0"/>
              <a:ext cx="3704402" cy="1862649"/>
              <a:chOff x="0" y="0"/>
              <a:chExt cx="6350000" cy="63500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99462"/>
              </a:solidFill>
            </p:spPr>
          </p:sp>
        </p:grpSp>
        <p:sp>
          <p:nvSpPr>
            <p:cNvPr id="37" name="TextBox 37"/>
            <p:cNvSpPr txBox="1"/>
            <p:nvPr/>
          </p:nvSpPr>
          <p:spPr>
            <a:xfrm>
              <a:off x="0" y="555346"/>
              <a:ext cx="3944955" cy="799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25"/>
                </a:lnSpc>
              </a:pPr>
              <a:r>
                <a:rPr lang="en-US" sz="2348">
                  <a:solidFill>
                    <a:srgbClr val="FFFFFF"/>
                  </a:solidFill>
                  <a:latin typeface="Open Sans"/>
                </a:rPr>
                <a:t>Культмассовый</a:t>
              </a:r>
            </a:p>
            <a:p>
              <a:pPr algn="ctr">
                <a:lnSpc>
                  <a:spcPts val="2325"/>
                </a:lnSpc>
              </a:pPr>
              <a:r>
                <a:rPr lang="en-US" sz="2348">
                  <a:solidFill>
                    <a:srgbClr val="FFFFFF"/>
                  </a:solidFill>
                  <a:latin typeface="Open Sans"/>
                </a:rPr>
                <a:t>сектор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714915" y="7024235"/>
            <a:ext cx="2958716" cy="1396986"/>
            <a:chOff x="0" y="0"/>
            <a:chExt cx="3944955" cy="1862649"/>
          </a:xfrm>
        </p:grpSpPr>
        <p:grpSp>
          <p:nvGrpSpPr>
            <p:cNvPr id="39" name="Group 39"/>
            <p:cNvGrpSpPr/>
            <p:nvPr/>
          </p:nvGrpSpPr>
          <p:grpSpPr>
            <a:xfrm>
              <a:off x="120276" y="0"/>
              <a:ext cx="3704402" cy="1862649"/>
              <a:chOff x="0" y="0"/>
              <a:chExt cx="6350000" cy="63500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99462"/>
              </a:solidFill>
            </p:spPr>
          </p:sp>
        </p:grpSp>
        <p:sp>
          <p:nvSpPr>
            <p:cNvPr id="41" name="TextBox 41"/>
            <p:cNvSpPr txBox="1"/>
            <p:nvPr/>
          </p:nvSpPr>
          <p:spPr>
            <a:xfrm>
              <a:off x="0" y="555346"/>
              <a:ext cx="3944955" cy="799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25"/>
                </a:lnSpc>
              </a:pPr>
              <a:r>
                <a:rPr lang="en-US" sz="2348">
                  <a:solidFill>
                    <a:srgbClr val="FFFFFF"/>
                  </a:solidFill>
                  <a:latin typeface="Open Sans"/>
                </a:rPr>
                <a:t>Спортивный</a:t>
              </a:r>
            </a:p>
            <a:p>
              <a:pPr algn="ctr">
                <a:lnSpc>
                  <a:spcPts val="2325"/>
                </a:lnSpc>
              </a:pPr>
              <a:r>
                <a:rPr lang="en-US" sz="2348">
                  <a:solidFill>
                    <a:srgbClr val="FFFFFF"/>
                  </a:solidFill>
                  <a:latin typeface="Open Sans"/>
                </a:rPr>
                <a:t>сектор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7204478" y="8288883"/>
            <a:ext cx="3879043" cy="1552560"/>
            <a:chOff x="0" y="0"/>
            <a:chExt cx="5172058" cy="2070080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0"/>
              <a:ext cx="5172058" cy="2070080"/>
              <a:chOff x="0" y="0"/>
              <a:chExt cx="6350000" cy="63500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3B68E"/>
              </a:solidFill>
            </p:spPr>
          </p:sp>
        </p:grpSp>
        <p:sp>
          <p:nvSpPr>
            <p:cNvPr id="45" name="TextBox 45"/>
            <p:cNvSpPr txBox="1"/>
            <p:nvPr/>
          </p:nvSpPr>
          <p:spPr>
            <a:xfrm>
              <a:off x="320472" y="527877"/>
              <a:ext cx="4531114" cy="995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3"/>
                </a:lnSpc>
              </a:pPr>
              <a:r>
                <a:rPr lang="en-US" sz="2348">
                  <a:solidFill>
                    <a:srgbClr val="FFFFFF"/>
                  </a:solidFill>
                  <a:latin typeface="Open Sans"/>
                </a:rPr>
                <a:t>Школьный парламент</a:t>
              </a:r>
            </a:p>
            <a:p>
              <a:pPr algn="ctr">
                <a:lnSpc>
                  <a:spcPts val="3053"/>
                </a:lnSpc>
              </a:pPr>
              <a:r>
                <a:rPr lang="en-US" sz="2348">
                  <a:solidFill>
                    <a:srgbClr val="FFFFFF"/>
                  </a:solidFill>
                  <a:latin typeface="Open Sans"/>
                </a:rPr>
                <a:t>"ЛУЧ СОЛНЦА"</a:t>
              </a:r>
            </a:p>
          </p:txBody>
        </p:sp>
      </p:grpSp>
      <p:sp>
        <p:nvSpPr>
          <p:cNvPr id="46" name="AutoShape 46"/>
          <p:cNvSpPr/>
          <p:nvPr/>
        </p:nvSpPr>
        <p:spPr>
          <a:xfrm rot="-1141409">
            <a:off x="10268355" y="5177973"/>
            <a:ext cx="2031705" cy="0"/>
          </a:xfrm>
          <a:prstGeom prst="line">
            <a:avLst/>
          </a:prstGeom>
          <a:ln w="47625" cap="flat">
            <a:solidFill>
              <a:srgbClr val="C99462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47" name="AutoShape 47"/>
          <p:cNvSpPr/>
          <p:nvPr/>
        </p:nvSpPr>
        <p:spPr>
          <a:xfrm rot="810068">
            <a:off x="10440595" y="6225219"/>
            <a:ext cx="2496779" cy="0"/>
          </a:xfrm>
          <a:prstGeom prst="line">
            <a:avLst/>
          </a:prstGeom>
          <a:ln w="47625" cap="flat">
            <a:solidFill>
              <a:srgbClr val="C99462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48" name="AutoShape 48"/>
          <p:cNvSpPr/>
          <p:nvPr/>
        </p:nvSpPr>
        <p:spPr>
          <a:xfrm rot="8012150">
            <a:off x="7490149" y="6567769"/>
            <a:ext cx="931938" cy="0"/>
          </a:xfrm>
          <a:prstGeom prst="line">
            <a:avLst/>
          </a:prstGeom>
          <a:ln w="47625" cap="flat">
            <a:solidFill>
              <a:srgbClr val="C99462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49" name="AutoShape 49"/>
          <p:cNvSpPr/>
          <p:nvPr/>
        </p:nvSpPr>
        <p:spPr>
          <a:xfrm rot="2487947">
            <a:off x="9893833" y="6556324"/>
            <a:ext cx="1054850" cy="0"/>
          </a:xfrm>
          <a:prstGeom prst="line">
            <a:avLst/>
          </a:prstGeom>
          <a:ln w="47625" cap="flat">
            <a:solidFill>
              <a:srgbClr val="C99462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50" name="Group 50"/>
          <p:cNvGrpSpPr/>
          <p:nvPr/>
        </p:nvGrpSpPr>
        <p:grpSpPr>
          <a:xfrm>
            <a:off x="7664642" y="5143500"/>
            <a:ext cx="2958716" cy="1396986"/>
            <a:chOff x="0" y="0"/>
            <a:chExt cx="3944955" cy="1862649"/>
          </a:xfrm>
        </p:grpSpPr>
        <p:grpSp>
          <p:nvGrpSpPr>
            <p:cNvPr id="51" name="Group 51"/>
            <p:cNvGrpSpPr/>
            <p:nvPr/>
          </p:nvGrpSpPr>
          <p:grpSpPr>
            <a:xfrm>
              <a:off x="120276" y="0"/>
              <a:ext cx="3704402" cy="1862649"/>
              <a:chOff x="0" y="0"/>
              <a:chExt cx="6350000" cy="635000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99462"/>
              </a:solidFill>
            </p:spPr>
          </p:sp>
        </p:grpSp>
        <p:sp>
          <p:nvSpPr>
            <p:cNvPr id="53" name="TextBox 53"/>
            <p:cNvSpPr txBox="1"/>
            <p:nvPr/>
          </p:nvSpPr>
          <p:spPr>
            <a:xfrm>
              <a:off x="0" y="710999"/>
              <a:ext cx="3944955" cy="497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21"/>
                </a:lnSpc>
              </a:pPr>
              <a:r>
                <a:rPr lang="en-US" sz="2748">
                  <a:solidFill>
                    <a:srgbClr val="FFFFFF"/>
                  </a:solidFill>
                  <a:latin typeface="Open Sans"/>
                </a:rPr>
                <a:t>Президент</a:t>
              </a: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7424288" y="3379537"/>
            <a:ext cx="3439424" cy="1396986"/>
            <a:chOff x="0" y="0"/>
            <a:chExt cx="4585899" cy="1862649"/>
          </a:xfrm>
        </p:grpSpPr>
        <p:grpSp>
          <p:nvGrpSpPr>
            <p:cNvPr id="55" name="Group 55"/>
            <p:cNvGrpSpPr/>
            <p:nvPr/>
          </p:nvGrpSpPr>
          <p:grpSpPr>
            <a:xfrm>
              <a:off x="0" y="0"/>
              <a:ext cx="4585899" cy="1862649"/>
              <a:chOff x="0" y="0"/>
              <a:chExt cx="6350000" cy="6350000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sp>
          <p:nvSpPr>
            <p:cNvPr id="57" name="TextBox 57"/>
            <p:cNvSpPr txBox="1"/>
            <p:nvPr/>
          </p:nvSpPr>
          <p:spPr>
            <a:xfrm>
              <a:off x="320472" y="555346"/>
              <a:ext cx="3944955" cy="799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25"/>
                </a:lnSpc>
              </a:pPr>
              <a:r>
                <a:rPr lang="en-US" sz="2348">
                  <a:solidFill>
                    <a:srgbClr val="FFFFFF"/>
                  </a:solidFill>
                  <a:latin typeface="Open Sans"/>
                </a:rPr>
                <a:t>Совет </a:t>
              </a:r>
            </a:p>
            <a:p>
              <a:pPr algn="ctr">
                <a:lnSpc>
                  <a:spcPts val="2325"/>
                </a:lnSpc>
              </a:pPr>
              <a:r>
                <a:rPr lang="en-US" sz="2348">
                  <a:solidFill>
                    <a:srgbClr val="FFFFFF"/>
                  </a:solidFill>
                  <a:latin typeface="Open Sans"/>
                </a:rPr>
                <a:t>старшеклассников</a:t>
              </a:r>
            </a:p>
          </p:txBody>
        </p:sp>
      </p:grpSp>
      <p:pic>
        <p:nvPicPr>
          <p:cNvPr id="58" name="Picture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587392" y="6664305"/>
            <a:ext cx="5043333" cy="4062175"/>
          </a:xfrm>
          <a:prstGeom prst="rect">
            <a:avLst/>
          </a:prstGeom>
        </p:spPr>
      </p:pic>
      <p:pic>
        <p:nvPicPr>
          <p:cNvPr id="59" name="Picture 5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1774" y="7627876"/>
            <a:ext cx="3249199" cy="2249762"/>
          </a:xfrm>
          <a:prstGeom prst="rect">
            <a:avLst/>
          </a:prstGeom>
        </p:spPr>
      </p:pic>
      <p:sp>
        <p:nvSpPr>
          <p:cNvPr id="60" name="TextBox 60"/>
          <p:cNvSpPr txBox="1"/>
          <p:nvPr/>
        </p:nvSpPr>
        <p:spPr>
          <a:xfrm>
            <a:off x="2655653" y="536330"/>
            <a:ext cx="12976694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sz="4350">
                <a:solidFill>
                  <a:srgbClr val="FFFFFF"/>
                </a:solidFill>
                <a:latin typeface="Repo Black"/>
              </a:rPr>
              <a:t>СТРУКТУРА ШКОЛЬНОГО САМОУПРАВЛЕНИЯ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0623358" y="2591674"/>
            <a:ext cx="2958716" cy="587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5"/>
              </a:lnSpc>
            </a:pPr>
            <a:r>
              <a:rPr lang="en-US" sz="2348">
                <a:solidFill>
                  <a:srgbClr val="FFFFFF"/>
                </a:solidFill>
                <a:latin typeface="Open Sans"/>
              </a:rPr>
              <a:t>Совет</a:t>
            </a:r>
          </a:p>
          <a:p>
            <a:pPr algn="ctr">
              <a:lnSpc>
                <a:spcPts val="2325"/>
              </a:lnSpc>
            </a:pPr>
            <a:r>
              <a:rPr lang="en-US" sz="2348">
                <a:solidFill>
                  <a:srgbClr val="FFFFFF"/>
                </a:solidFill>
                <a:latin typeface="Open Sans"/>
              </a:rPr>
              <a:t>профилактики</a:t>
            </a: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71000"/>
          </a:blip>
          <a:srcRect/>
          <a:stretch>
            <a:fillRect/>
          </a:stretch>
        </p:blipFill>
        <p:spPr>
          <a:xfrm>
            <a:off x="3209356" y="8278209"/>
            <a:ext cx="9519555" cy="184720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304800" y="-187371"/>
            <a:ext cx="17411699" cy="10085792"/>
            <a:chOff x="0" y="0"/>
            <a:chExt cx="5490351" cy="339602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3396027"/>
            </a:xfrm>
            <a:custGeom>
              <a:avLst/>
              <a:gdLst/>
              <a:ahLst/>
              <a:cxnLst/>
              <a:rect l="l" t="t" r="r" b="b"/>
              <a:pathLst>
                <a:path w="5490351" h="3396027">
                  <a:moveTo>
                    <a:pt x="5365891" y="3396027"/>
                  </a:moveTo>
                  <a:lnTo>
                    <a:pt x="124460" y="3396027"/>
                  </a:lnTo>
                  <a:cubicBezTo>
                    <a:pt x="55880" y="3396027"/>
                    <a:pt x="0" y="3340147"/>
                    <a:pt x="0" y="32715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3271567"/>
                  </a:lnTo>
                  <a:cubicBezTo>
                    <a:pt x="5490351" y="3340147"/>
                    <a:pt x="5434471" y="3396027"/>
                    <a:pt x="5365891" y="3396027"/>
                  </a:cubicBezTo>
                  <a:close/>
                </a:path>
              </a:pathLst>
            </a:custGeom>
            <a:solidFill>
              <a:srgbClr val="2F71B9"/>
            </a:solidFill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138519" y="9371425"/>
            <a:ext cx="3535792" cy="2857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dirty="0" smtClean="0">
                <a:solidFill>
                  <a:srgbClr val="FFFFFF"/>
                </a:solidFill>
                <a:latin typeface="Comfortaa Bold"/>
              </a:rPr>
              <a:t> </a:t>
            </a:r>
            <a:r>
              <a:rPr lang="ru-RU" sz="1700" dirty="0" err="1" smtClean="0">
                <a:solidFill>
                  <a:srgbClr val="FFFFFF"/>
                </a:solidFill>
                <a:latin typeface="Comfortaa Bold"/>
              </a:rPr>
              <a:t>Тентимышов</a:t>
            </a:r>
            <a:r>
              <a:rPr lang="ru-RU" sz="1700" dirty="0" smtClean="0">
                <a:solidFill>
                  <a:srgbClr val="FFFFFF"/>
                </a:solidFill>
                <a:latin typeface="Comfortaa Bold"/>
              </a:rPr>
              <a:t> </a:t>
            </a:r>
            <a:r>
              <a:rPr lang="ru-RU" sz="1700" dirty="0" err="1" smtClean="0">
                <a:solidFill>
                  <a:srgbClr val="FFFFFF"/>
                </a:solidFill>
                <a:latin typeface="Comfortaa Bold"/>
              </a:rPr>
              <a:t>Эрбол</a:t>
            </a:r>
            <a:endParaRPr lang="en-US" sz="1700" dirty="0">
              <a:solidFill>
                <a:srgbClr val="FFFFFF"/>
              </a:solidFill>
              <a:latin typeface="Comfortaa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373220" y="4430209"/>
            <a:ext cx="347780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ru-RU" sz="1700" dirty="0" err="1" smtClean="0">
                <a:solidFill>
                  <a:srgbClr val="FFFFFF"/>
                </a:solidFill>
                <a:latin typeface="Comfortaa Bold"/>
              </a:rPr>
              <a:t>Конокалиева</a:t>
            </a:r>
            <a:r>
              <a:rPr lang="ru-RU" sz="1700" dirty="0" smtClean="0">
                <a:solidFill>
                  <a:srgbClr val="FFFFFF"/>
                </a:solidFill>
                <a:latin typeface="Comfortaa Bold"/>
              </a:rPr>
              <a:t> </a:t>
            </a:r>
            <a:r>
              <a:rPr lang="ru-RU" sz="1700" dirty="0" err="1" smtClean="0">
                <a:solidFill>
                  <a:srgbClr val="FFFFFF"/>
                </a:solidFill>
                <a:latin typeface="Comfortaa Bold"/>
              </a:rPr>
              <a:t>Аяна</a:t>
            </a:r>
            <a:endParaRPr lang="en-US" sz="1700" dirty="0" smtClean="0">
              <a:solidFill>
                <a:srgbClr val="FFFFFF"/>
              </a:solidFill>
              <a:latin typeface="Comfortaa Bold"/>
            </a:endParaRPr>
          </a:p>
          <a:p>
            <a:pPr marL="0" lvl="0" indent="0" algn="ctr">
              <a:lnSpc>
                <a:spcPts val="2380"/>
              </a:lnSpc>
            </a:pPr>
            <a:r>
              <a:rPr lang="en-US" sz="1700" dirty="0" smtClean="0">
                <a:solidFill>
                  <a:srgbClr val="FFFFFF"/>
                </a:solidFill>
                <a:latin typeface="Comfortaa Bold"/>
              </a:rPr>
              <a:t>ПРЕЗИДЕНТ </a:t>
            </a:r>
            <a:endParaRPr lang="en-US" sz="1700" dirty="0">
              <a:solidFill>
                <a:srgbClr val="FFFFFF"/>
              </a:solidFill>
              <a:latin typeface="Comfortaa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746857" y="4522624"/>
            <a:ext cx="2982054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ru-RU" sz="1700" dirty="0" smtClean="0">
                <a:solidFill>
                  <a:srgbClr val="FFFFFF"/>
                </a:solidFill>
                <a:latin typeface="Comfortaa Bold"/>
              </a:rPr>
              <a:t>         </a:t>
            </a:r>
            <a:r>
              <a:rPr lang="ru-RU" sz="1700" dirty="0" err="1" smtClean="0">
                <a:solidFill>
                  <a:srgbClr val="FFFFFF"/>
                </a:solidFill>
                <a:latin typeface="Comfortaa Bold"/>
              </a:rPr>
              <a:t>Казарова</a:t>
            </a:r>
            <a:r>
              <a:rPr lang="ru-RU" sz="1700" dirty="0" smtClean="0">
                <a:solidFill>
                  <a:srgbClr val="FFFFFF"/>
                </a:solidFill>
                <a:latin typeface="Comfortaa Bold"/>
              </a:rPr>
              <a:t> Анита</a:t>
            </a:r>
            <a:endParaRPr lang="en-US" sz="1700" dirty="0">
              <a:solidFill>
                <a:srgbClr val="FFFFFF"/>
              </a:solidFill>
              <a:latin typeface="Comfortaa Bold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385721" y="4596920"/>
            <a:ext cx="15547846" cy="5693844"/>
            <a:chOff x="436480" y="-1890164"/>
            <a:chExt cx="14313173" cy="7132628"/>
          </a:xfrm>
        </p:grpSpPr>
        <p:sp>
          <p:nvSpPr>
            <p:cNvPr id="18" name="TextBox 18"/>
            <p:cNvSpPr txBox="1"/>
            <p:nvPr/>
          </p:nvSpPr>
          <p:spPr>
            <a:xfrm>
              <a:off x="11655953" y="-1890164"/>
              <a:ext cx="3093700" cy="3534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2210"/>
                </a:lnSpc>
              </a:pPr>
              <a:r>
                <a:rPr lang="ru-RU" sz="1700" dirty="0" smtClean="0">
                  <a:solidFill>
                    <a:srgbClr val="FFFFFF"/>
                  </a:solidFill>
                  <a:latin typeface="Comfortaa Bold"/>
                </a:rPr>
                <a:t>     </a:t>
              </a:r>
              <a:r>
                <a:rPr lang="ru-RU" sz="1700" dirty="0" err="1" smtClean="0">
                  <a:solidFill>
                    <a:srgbClr val="FFFFFF"/>
                  </a:solidFill>
                  <a:latin typeface="Comfortaa Bold"/>
                </a:rPr>
                <a:t>Амандыкова</a:t>
              </a:r>
              <a:r>
                <a:rPr lang="ru-RU" sz="1700" dirty="0" smtClean="0">
                  <a:solidFill>
                    <a:srgbClr val="FFFFFF"/>
                  </a:solidFill>
                  <a:latin typeface="Comfortaa Bold"/>
                </a:rPr>
                <a:t> </a:t>
              </a:r>
              <a:r>
                <a:rPr lang="ru-RU" sz="1700" dirty="0" err="1" smtClean="0">
                  <a:solidFill>
                    <a:srgbClr val="FFFFFF"/>
                  </a:solidFill>
                  <a:latin typeface="Comfortaa Bold"/>
                </a:rPr>
                <a:t>Айгерим</a:t>
              </a:r>
              <a:endParaRPr lang="en-US" sz="1700" dirty="0">
                <a:solidFill>
                  <a:srgbClr val="FFFFFF"/>
                </a:solidFill>
                <a:latin typeface="Comfortaa Bold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3088592" y="-1874325"/>
              <a:ext cx="3296743" cy="3761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2210"/>
                </a:lnSpc>
              </a:pPr>
              <a:r>
                <a:rPr lang="ru-RU" sz="1700" dirty="0" smtClean="0">
                  <a:solidFill>
                    <a:srgbClr val="FFFFFF"/>
                  </a:solidFill>
                  <a:latin typeface="Comfortaa Bold"/>
                </a:rPr>
                <a:t>       </a:t>
              </a:r>
              <a:r>
                <a:rPr lang="ru-RU" sz="1700" dirty="0" err="1" smtClean="0">
                  <a:solidFill>
                    <a:srgbClr val="FFFFFF"/>
                  </a:solidFill>
                  <a:latin typeface="Comfortaa Bold"/>
                </a:rPr>
                <a:t>Борубаева</a:t>
              </a:r>
              <a:r>
                <a:rPr lang="ru-RU" sz="1700" dirty="0" smtClean="0">
                  <a:solidFill>
                    <a:srgbClr val="FFFFFF"/>
                  </a:solidFill>
                  <a:latin typeface="Comfortaa Bold"/>
                </a:rPr>
                <a:t> Зарина</a:t>
              </a:r>
              <a:r>
                <a:rPr lang="en-US" sz="1700" dirty="0" smtClean="0">
                  <a:solidFill>
                    <a:srgbClr val="FFFFFF"/>
                  </a:solidFill>
                  <a:latin typeface="Comfortaa Bold"/>
                </a:rPr>
                <a:t> </a:t>
              </a:r>
              <a:r>
                <a:rPr lang="ru-RU" sz="1700" dirty="0" smtClean="0">
                  <a:solidFill>
                    <a:srgbClr val="FFFFFF"/>
                  </a:solidFill>
                  <a:latin typeface="Comfortaa Bold"/>
                </a:rPr>
                <a:t>        </a:t>
              </a:r>
              <a:endParaRPr lang="en-US" sz="1700" dirty="0">
                <a:solidFill>
                  <a:srgbClr val="FFFFFF"/>
                </a:solidFill>
                <a:latin typeface="Comfortaa Bold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436480" y="4938094"/>
              <a:ext cx="1368497" cy="304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2210"/>
                </a:lnSpc>
              </a:pPr>
              <a:endParaRPr lang="en-US" sz="1700" dirty="0">
                <a:solidFill>
                  <a:srgbClr val="FFFFFF"/>
                </a:solidFill>
                <a:latin typeface="Comfortaa Bold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867446" y="9444022"/>
            <a:ext cx="10545667" cy="846744"/>
            <a:chOff x="0" y="3702113"/>
            <a:chExt cx="11859791" cy="1102092"/>
          </a:xfrm>
        </p:grpSpPr>
        <p:sp>
          <p:nvSpPr>
            <p:cNvPr id="22" name="TextBox 22"/>
            <p:cNvSpPr txBox="1"/>
            <p:nvPr/>
          </p:nvSpPr>
          <p:spPr>
            <a:xfrm>
              <a:off x="3099970" y="3728757"/>
              <a:ext cx="3731636" cy="3672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2210"/>
                </a:lnSpc>
              </a:pPr>
              <a:r>
                <a:rPr lang="ru-RU" sz="1700" dirty="0" err="1" smtClean="0">
                  <a:solidFill>
                    <a:srgbClr val="FFFFFF"/>
                  </a:solidFill>
                  <a:latin typeface="Comfortaa Bold"/>
                </a:rPr>
                <a:t>Мамметов</a:t>
              </a:r>
              <a:r>
                <a:rPr lang="ru-RU" sz="1700" dirty="0" smtClean="0">
                  <a:solidFill>
                    <a:srgbClr val="FFFFFF"/>
                  </a:solidFill>
                  <a:latin typeface="Comfortaa Bold"/>
                </a:rPr>
                <a:t> </a:t>
              </a:r>
              <a:r>
                <a:rPr lang="ru-RU" sz="1700" dirty="0" err="1" smtClean="0">
                  <a:solidFill>
                    <a:srgbClr val="FFFFFF"/>
                  </a:solidFill>
                  <a:latin typeface="Comfortaa Bold"/>
                </a:rPr>
                <a:t>Дильшат</a:t>
              </a:r>
              <a:endParaRPr lang="en-US" sz="1700" dirty="0">
                <a:solidFill>
                  <a:srgbClr val="FFFFFF"/>
                </a:solidFill>
                <a:latin typeface="Comfortaa Bold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4457276"/>
              <a:ext cx="11859791" cy="3469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10"/>
                </a:lnSpc>
              </a:pPr>
              <a:endParaRPr lang="en-US" sz="1700" dirty="0">
                <a:solidFill>
                  <a:srgbClr val="FFFFFF"/>
                </a:solidFill>
                <a:latin typeface="Comfortaa Bold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6758065" y="3702113"/>
              <a:ext cx="3993271" cy="3672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2210"/>
                </a:lnSpc>
              </a:pPr>
              <a:r>
                <a:rPr lang="ru-RU" sz="1700" dirty="0" smtClean="0">
                  <a:solidFill>
                    <a:srgbClr val="FFFFFF"/>
                  </a:solidFill>
                  <a:latin typeface="Comfortaa Bold"/>
                </a:rPr>
                <a:t>  Якушев Ростислав</a:t>
              </a:r>
              <a:endParaRPr lang="en-US" sz="1700" dirty="0">
                <a:solidFill>
                  <a:srgbClr val="FFFFFF"/>
                </a:solidFill>
                <a:latin typeface="Comfortaa Bold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6031141" y="263803"/>
            <a:ext cx="1781554" cy="1781554"/>
            <a:chOff x="0" y="0"/>
            <a:chExt cx="2375405" cy="2375405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2375405" cy="2375405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0238" y="120238"/>
              <a:ext cx="2134929" cy="2134929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4672" y="56953"/>
            <a:ext cx="2754799" cy="437325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367" y="56954"/>
            <a:ext cx="2880231" cy="438769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48" y="60418"/>
            <a:ext cx="3001683" cy="435716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4311" y="5044516"/>
            <a:ext cx="3144832" cy="429661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68" y="60418"/>
            <a:ext cx="2866427" cy="438239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0430" y="5076286"/>
            <a:ext cx="2896010" cy="422740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2509" y="5056909"/>
            <a:ext cx="2866427" cy="424677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83790" y="5036019"/>
            <a:ext cx="2936444" cy="4290771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022" y="5056909"/>
            <a:ext cx="2847841" cy="4233917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254" y="60417"/>
            <a:ext cx="2847079" cy="4369791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-79781" y="4478191"/>
            <a:ext cx="31486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380"/>
              </a:lnSpc>
            </a:pPr>
            <a:r>
              <a:rPr lang="ru-RU" dirty="0">
                <a:solidFill>
                  <a:srgbClr val="FFFFFF"/>
                </a:solidFill>
                <a:latin typeface="Comfortaa Bold"/>
              </a:rPr>
              <a:t> </a:t>
            </a:r>
            <a:r>
              <a:rPr lang="ru-RU" dirty="0" err="1">
                <a:solidFill>
                  <a:srgbClr val="FFFFFF"/>
                </a:solidFill>
                <a:latin typeface="Comfortaa Bold"/>
              </a:rPr>
              <a:t>Батырбекова</a:t>
            </a:r>
            <a:r>
              <a:rPr lang="ru-RU" dirty="0">
                <a:solidFill>
                  <a:srgbClr val="FFFFFF"/>
                </a:solidFill>
                <a:latin typeface="Comfortaa Bold"/>
              </a:rPr>
              <a:t> </a:t>
            </a:r>
            <a:r>
              <a:rPr lang="ru-RU" dirty="0" err="1">
                <a:solidFill>
                  <a:srgbClr val="FFFFFF"/>
                </a:solidFill>
                <a:latin typeface="Comfortaa Bold"/>
              </a:rPr>
              <a:t>Нурзат</a:t>
            </a:r>
            <a:r>
              <a:rPr lang="ru-RU" dirty="0">
                <a:solidFill>
                  <a:srgbClr val="FFFFFF"/>
                </a:solidFill>
                <a:latin typeface="Comfortaa Bold"/>
              </a:rPr>
              <a:t> </a:t>
            </a:r>
            <a:endParaRPr lang="en-US" dirty="0">
              <a:solidFill>
                <a:srgbClr val="FFFFFF"/>
              </a:solidFill>
              <a:latin typeface="Comfortaa Bold"/>
            </a:endParaRPr>
          </a:p>
        </p:txBody>
      </p:sp>
      <p:sp>
        <p:nvSpPr>
          <p:cNvPr id="51" name="TextBox 22"/>
          <p:cNvSpPr txBox="1"/>
          <p:nvPr/>
        </p:nvSpPr>
        <p:spPr>
          <a:xfrm>
            <a:off x="3068837" y="9381213"/>
            <a:ext cx="3451134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210"/>
              </a:lnSpc>
            </a:pPr>
            <a:r>
              <a:rPr lang="ru-RU" sz="1700" dirty="0" err="1" smtClean="0">
                <a:solidFill>
                  <a:srgbClr val="FFFFFF"/>
                </a:solidFill>
                <a:latin typeface="Comfortaa Bold"/>
              </a:rPr>
              <a:t>Степашова</a:t>
            </a:r>
            <a:r>
              <a:rPr lang="ru-RU" sz="1700" dirty="0" smtClean="0">
                <a:solidFill>
                  <a:srgbClr val="FFFFFF"/>
                </a:solidFill>
                <a:latin typeface="Comfortaa Bold"/>
              </a:rPr>
              <a:t> Юлия</a:t>
            </a:r>
            <a:endParaRPr lang="en-US" sz="1700" dirty="0">
              <a:solidFill>
                <a:srgbClr val="FFFFFF"/>
              </a:solidFill>
              <a:latin typeface="Comfortaa Bold"/>
            </a:endParaRPr>
          </a:p>
        </p:txBody>
      </p:sp>
      <p:sp>
        <p:nvSpPr>
          <p:cNvPr id="52" name="TextBox 22"/>
          <p:cNvSpPr txBox="1"/>
          <p:nvPr/>
        </p:nvSpPr>
        <p:spPr>
          <a:xfrm>
            <a:off x="39416" y="9393107"/>
            <a:ext cx="3318152" cy="266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210"/>
              </a:lnSpc>
            </a:pPr>
            <a:r>
              <a:rPr lang="ru-RU" sz="1700" dirty="0" err="1" smtClean="0">
                <a:solidFill>
                  <a:srgbClr val="FFFFFF"/>
                </a:solidFill>
                <a:latin typeface="Comfortaa Bold"/>
              </a:rPr>
              <a:t>Тян</a:t>
            </a:r>
            <a:r>
              <a:rPr lang="ru-RU" sz="1700" dirty="0" smtClean="0">
                <a:solidFill>
                  <a:srgbClr val="FFFFFF"/>
                </a:solidFill>
                <a:latin typeface="Comfortaa Bold"/>
              </a:rPr>
              <a:t> Вероника</a:t>
            </a:r>
            <a:endParaRPr lang="en-US" sz="1700" dirty="0">
              <a:solidFill>
                <a:srgbClr val="FFFFFF"/>
              </a:solidFill>
              <a:latin typeface="Comfortaa Bold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373961" y="-8115300"/>
            <a:ext cx="19717532" cy="197403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71000"/>
          </a:blip>
          <a:srcRect/>
          <a:stretch>
            <a:fillRect/>
          </a:stretch>
        </p:blipFill>
        <p:spPr>
          <a:xfrm>
            <a:off x="4384222" y="8213469"/>
            <a:ext cx="9519555" cy="188011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06176" y="-477679"/>
            <a:ext cx="16108400" cy="10669144"/>
            <a:chOff x="0" y="0"/>
            <a:chExt cx="5490351" cy="339602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0351" cy="3396027"/>
            </a:xfrm>
            <a:custGeom>
              <a:avLst/>
              <a:gdLst/>
              <a:ahLst/>
              <a:cxnLst/>
              <a:rect l="l" t="t" r="r" b="b"/>
              <a:pathLst>
                <a:path w="5490351" h="3396027">
                  <a:moveTo>
                    <a:pt x="5365891" y="3396027"/>
                  </a:moveTo>
                  <a:lnTo>
                    <a:pt x="124460" y="3396027"/>
                  </a:lnTo>
                  <a:cubicBezTo>
                    <a:pt x="55880" y="3396027"/>
                    <a:pt x="0" y="3340147"/>
                    <a:pt x="0" y="32715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3271567"/>
                  </a:lnTo>
                  <a:cubicBezTo>
                    <a:pt x="5490351" y="3340147"/>
                    <a:pt x="5434471" y="3396027"/>
                    <a:pt x="5365891" y="3396027"/>
                  </a:cubicBezTo>
                  <a:close/>
                </a:path>
              </a:pathLst>
            </a:custGeom>
            <a:solidFill>
              <a:srgbClr val="2F71B9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6681423" y="4604609"/>
            <a:ext cx="656745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ru-RU" sz="1700" dirty="0" smtClean="0">
                <a:solidFill>
                  <a:srgbClr val="FFFFFF"/>
                </a:solidFill>
                <a:latin typeface="Comfortaa Bold"/>
              </a:rPr>
              <a:t>         Каратаева Амина               </a:t>
            </a:r>
            <a:r>
              <a:rPr lang="ru-RU" sz="1700" dirty="0" err="1" smtClean="0">
                <a:solidFill>
                  <a:srgbClr val="FFFFFF"/>
                </a:solidFill>
                <a:latin typeface="Comfortaa Bold"/>
              </a:rPr>
              <a:t>Абылбекова</a:t>
            </a:r>
            <a:r>
              <a:rPr lang="ru-RU" sz="1700" dirty="0" smtClean="0">
                <a:solidFill>
                  <a:srgbClr val="FFFFFF"/>
                </a:solidFill>
                <a:latin typeface="Comfortaa Bold"/>
              </a:rPr>
              <a:t> Малика            </a:t>
            </a:r>
            <a:endParaRPr lang="en-US" sz="1700" dirty="0">
              <a:solidFill>
                <a:srgbClr val="FFFFFF"/>
              </a:solidFill>
              <a:latin typeface="Comfortaa Bold"/>
            </a:endParaRPr>
          </a:p>
          <a:p>
            <a:pPr marL="0" lvl="0" indent="0" algn="ctr">
              <a:lnSpc>
                <a:spcPts val="2380"/>
              </a:lnSpc>
            </a:pPr>
            <a:r>
              <a:rPr lang="en-US" sz="1700" dirty="0" smtClean="0">
                <a:solidFill>
                  <a:srgbClr val="FFFFFF"/>
                </a:solidFill>
                <a:latin typeface="Comfortaa Bold"/>
              </a:rPr>
              <a:t>                                 </a:t>
            </a:r>
            <a:endParaRPr lang="en-US" sz="1700" dirty="0">
              <a:solidFill>
                <a:srgbClr val="FFFFFF"/>
              </a:solidFill>
              <a:latin typeface="Comfortaa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278805" y="4604609"/>
            <a:ext cx="378794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ru-RU" sz="1700" dirty="0" smtClean="0">
                <a:solidFill>
                  <a:srgbClr val="FFFFFF"/>
                </a:solidFill>
                <a:latin typeface="Comfortaa Bold"/>
              </a:rPr>
              <a:t>           </a:t>
            </a:r>
            <a:r>
              <a:rPr lang="ru-RU" sz="1700" dirty="0" err="1" smtClean="0">
                <a:solidFill>
                  <a:srgbClr val="FFFFFF"/>
                </a:solidFill>
                <a:latin typeface="Comfortaa Bold"/>
              </a:rPr>
              <a:t>Берикбаева</a:t>
            </a:r>
            <a:r>
              <a:rPr lang="ru-RU" sz="1700" dirty="0" smtClean="0">
                <a:solidFill>
                  <a:srgbClr val="FFFFFF"/>
                </a:solidFill>
                <a:latin typeface="Comfortaa Bold"/>
              </a:rPr>
              <a:t> </a:t>
            </a:r>
            <a:r>
              <a:rPr lang="ru-RU" sz="1700" dirty="0" err="1" smtClean="0">
                <a:solidFill>
                  <a:srgbClr val="FFFFFF"/>
                </a:solidFill>
                <a:latin typeface="Comfortaa Bold"/>
              </a:rPr>
              <a:t>Арууке</a:t>
            </a:r>
            <a:endParaRPr lang="en-US" sz="1700" dirty="0">
              <a:solidFill>
                <a:srgbClr val="FFFFFF"/>
              </a:solidFill>
              <a:latin typeface="Comfortaa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73707" y="9468194"/>
            <a:ext cx="3735968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ru-RU" sz="1700" dirty="0" err="1" smtClean="0">
                <a:solidFill>
                  <a:srgbClr val="FFFFFF"/>
                </a:solidFill>
                <a:latin typeface="Comfortaa Bold"/>
              </a:rPr>
              <a:t>Тынчтыкбекова</a:t>
            </a:r>
            <a:r>
              <a:rPr lang="ru-RU" sz="1700" dirty="0" smtClean="0">
                <a:solidFill>
                  <a:srgbClr val="FFFFFF"/>
                </a:solidFill>
                <a:latin typeface="Comfortaa Bold"/>
              </a:rPr>
              <a:t> </a:t>
            </a:r>
            <a:r>
              <a:rPr lang="ru-RU" sz="1700" dirty="0" err="1" smtClean="0">
                <a:solidFill>
                  <a:srgbClr val="FFFFFF"/>
                </a:solidFill>
                <a:latin typeface="Comfortaa Bold"/>
              </a:rPr>
              <a:t>Айбийке</a:t>
            </a:r>
            <a:endParaRPr lang="en-US" sz="1700" dirty="0" smtClean="0">
              <a:solidFill>
                <a:srgbClr val="FFFFFF"/>
              </a:solidFill>
              <a:latin typeface="Comfortaa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175007" y="9490187"/>
            <a:ext cx="5855715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ru-RU" sz="1700" dirty="0" smtClean="0">
                <a:solidFill>
                  <a:srgbClr val="FFFFFF"/>
                </a:solidFill>
                <a:latin typeface="Comfortaa Bold"/>
              </a:rPr>
              <a:t>Маликова </a:t>
            </a:r>
            <a:r>
              <a:rPr lang="ru-RU" sz="1700" dirty="0" err="1" smtClean="0">
                <a:solidFill>
                  <a:srgbClr val="FFFFFF"/>
                </a:solidFill>
                <a:latin typeface="Comfortaa Bold"/>
              </a:rPr>
              <a:t>Алия</a:t>
            </a:r>
            <a:r>
              <a:rPr lang="ru-RU" sz="1700" dirty="0" smtClean="0">
                <a:solidFill>
                  <a:srgbClr val="FFFFFF"/>
                </a:solidFill>
                <a:latin typeface="Comfortaa Bold"/>
              </a:rPr>
              <a:t>               </a:t>
            </a:r>
            <a:r>
              <a:rPr lang="ru-RU" sz="1700" dirty="0" err="1" smtClean="0">
                <a:solidFill>
                  <a:srgbClr val="FFFFFF"/>
                </a:solidFill>
                <a:latin typeface="Comfortaa Bold"/>
              </a:rPr>
              <a:t>Кудайбердиева</a:t>
            </a:r>
            <a:r>
              <a:rPr lang="ru-RU" sz="1700" dirty="0" smtClean="0">
                <a:solidFill>
                  <a:srgbClr val="FFFFFF"/>
                </a:solidFill>
                <a:latin typeface="Comfortaa Bold"/>
              </a:rPr>
              <a:t> </a:t>
            </a:r>
            <a:r>
              <a:rPr lang="ru-RU" sz="1700" dirty="0" err="1" smtClean="0">
                <a:solidFill>
                  <a:srgbClr val="FFFFFF"/>
                </a:solidFill>
                <a:latin typeface="Comfortaa Bold"/>
              </a:rPr>
              <a:t>Зульфия</a:t>
            </a:r>
            <a:endParaRPr lang="en-US" sz="1700" dirty="0">
              <a:solidFill>
                <a:srgbClr val="FFFFFF"/>
              </a:solidFill>
              <a:latin typeface="Comfortaa Bold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16596769" y="266700"/>
            <a:ext cx="1781554" cy="1781554"/>
            <a:chOff x="0" y="0"/>
            <a:chExt cx="2375405" cy="2375405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2375405" cy="2375405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0238" y="120238"/>
              <a:ext cx="2134929" cy="2134929"/>
            </a:xfrm>
            <a:prstGeom prst="rect">
              <a:avLst/>
            </a:prstGeom>
          </p:spPr>
        </p:pic>
      </p:grpSp>
      <p:sp>
        <p:nvSpPr>
          <p:cNvPr id="34" name="TextBox 20"/>
          <p:cNvSpPr txBox="1"/>
          <p:nvPr/>
        </p:nvSpPr>
        <p:spPr>
          <a:xfrm>
            <a:off x="12542127" y="9468194"/>
            <a:ext cx="445423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ru-RU" sz="1700" dirty="0" err="1" smtClean="0">
                <a:solidFill>
                  <a:srgbClr val="FFFFFF"/>
                </a:solidFill>
                <a:latin typeface="Comfortaa Bold"/>
              </a:rPr>
              <a:t>Ковыляева</a:t>
            </a:r>
            <a:r>
              <a:rPr lang="ru-RU" sz="1700" dirty="0" smtClean="0">
                <a:solidFill>
                  <a:srgbClr val="FFFFFF"/>
                </a:solidFill>
                <a:latin typeface="Comfortaa Bold"/>
              </a:rPr>
              <a:t> Светлана  </a:t>
            </a:r>
            <a:endParaRPr lang="en-US" sz="1600" dirty="0">
              <a:solidFill>
                <a:srgbClr val="FFFFFF"/>
              </a:solidFill>
              <a:latin typeface="Comfortaa Bold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59968" y="5132033"/>
            <a:ext cx="2818555" cy="425754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340" y="216557"/>
            <a:ext cx="2918475" cy="432753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4338" y="217312"/>
            <a:ext cx="2838840" cy="432698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53" y="206048"/>
            <a:ext cx="2826832" cy="431473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39" y="207997"/>
            <a:ext cx="2780617" cy="431084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15" y="5140037"/>
            <a:ext cx="2792942" cy="427729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6" y="5167323"/>
            <a:ext cx="2827983" cy="4222256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231" y="206048"/>
            <a:ext cx="2836114" cy="432469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63935" y="5159782"/>
            <a:ext cx="2857405" cy="4240228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02167" y="5154916"/>
            <a:ext cx="2796740" cy="4279186"/>
          </a:xfrm>
          <a:prstGeom prst="rect">
            <a:avLst/>
          </a:prstGeom>
        </p:spPr>
      </p:pic>
      <p:sp>
        <p:nvSpPr>
          <p:cNvPr id="47" name="TextBox 22"/>
          <p:cNvSpPr txBox="1"/>
          <p:nvPr/>
        </p:nvSpPr>
        <p:spPr>
          <a:xfrm>
            <a:off x="13074020" y="4646129"/>
            <a:ext cx="3282998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210"/>
              </a:lnSpc>
            </a:pPr>
            <a:r>
              <a:rPr lang="ru-RU" sz="1700" dirty="0" smtClean="0">
                <a:solidFill>
                  <a:srgbClr val="FFFFFF"/>
                </a:solidFill>
                <a:latin typeface="Comfortaa Bold"/>
              </a:rPr>
              <a:t>Колосова Таисия</a:t>
            </a:r>
            <a:endParaRPr lang="en-US" sz="1700" dirty="0">
              <a:solidFill>
                <a:srgbClr val="FFFFFF"/>
              </a:solidFill>
              <a:latin typeface="Comfortaa Bold"/>
            </a:endParaRPr>
          </a:p>
        </p:txBody>
      </p:sp>
      <p:sp>
        <p:nvSpPr>
          <p:cNvPr id="48" name="TextBox 22"/>
          <p:cNvSpPr txBox="1"/>
          <p:nvPr/>
        </p:nvSpPr>
        <p:spPr>
          <a:xfrm>
            <a:off x="464246" y="4653950"/>
            <a:ext cx="3350007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210"/>
              </a:lnSpc>
            </a:pPr>
            <a:r>
              <a:rPr lang="ru-RU" sz="1700" dirty="0" smtClean="0">
                <a:solidFill>
                  <a:srgbClr val="FFFFFF"/>
                </a:solidFill>
                <a:latin typeface="Comfortaa Bold"/>
              </a:rPr>
              <a:t>Ким Полина</a:t>
            </a:r>
            <a:endParaRPr lang="en-US" sz="1700" dirty="0">
              <a:solidFill>
                <a:srgbClr val="FFFFFF"/>
              </a:solidFill>
              <a:latin typeface="Comfortaa Bold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4191098" y="9468194"/>
            <a:ext cx="2218877" cy="3620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2210"/>
              </a:lnSpc>
            </a:pPr>
            <a:r>
              <a:rPr lang="ru-RU" dirty="0" err="1" smtClean="0">
                <a:solidFill>
                  <a:srgbClr val="FFFFFF"/>
                </a:solidFill>
                <a:latin typeface="Comfortaa Bold"/>
              </a:rPr>
              <a:t>Чаланова</a:t>
            </a:r>
            <a:r>
              <a:rPr lang="ru-RU" dirty="0" smtClean="0">
                <a:solidFill>
                  <a:srgbClr val="FFFFFF"/>
                </a:solidFill>
                <a:latin typeface="Comfortaa Bold"/>
              </a:rPr>
              <a:t> </a:t>
            </a:r>
            <a:r>
              <a:rPr lang="ru-RU" dirty="0" err="1" smtClean="0">
                <a:solidFill>
                  <a:srgbClr val="FFFFFF"/>
                </a:solidFill>
                <a:latin typeface="Comfortaa Bold"/>
              </a:rPr>
              <a:t>Аделя</a:t>
            </a:r>
            <a:endParaRPr lang="en-US" dirty="0">
              <a:solidFill>
                <a:srgbClr val="FFFFFF"/>
              </a:solidFill>
              <a:latin typeface="Comfortaa Bold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0500"/>
            <a:ext cx="17017529" cy="998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5286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5889960" y="-5889960"/>
            <a:ext cx="6508081" cy="18288000"/>
            <a:chOff x="0" y="0"/>
            <a:chExt cx="7864522" cy="220996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64522" cy="22099660"/>
            </a:xfrm>
            <a:custGeom>
              <a:avLst/>
              <a:gdLst/>
              <a:ahLst/>
              <a:cxnLst/>
              <a:rect l="l" t="t" r="r" b="b"/>
              <a:pathLst>
                <a:path w="7864522" h="22099660">
                  <a:moveTo>
                    <a:pt x="7864522" y="22099660"/>
                  </a:moveTo>
                  <a:lnTo>
                    <a:pt x="0" y="22099660"/>
                  </a:lnTo>
                  <a:lnTo>
                    <a:pt x="0" y="0"/>
                  </a:lnTo>
                  <a:lnTo>
                    <a:pt x="7864522" y="22099660"/>
                  </a:lnTo>
                  <a:close/>
                </a:path>
              </a:pathLst>
            </a:custGeom>
            <a:solidFill>
              <a:srgbClr val="FFD52B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1600" y="1790700"/>
            <a:ext cx="15012866" cy="811487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655653" y="428625"/>
            <a:ext cx="12976694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>
                <a:solidFill>
                  <a:srgbClr val="FFFFFF"/>
                </a:solidFill>
                <a:latin typeface="Repo Black"/>
              </a:rPr>
              <a:t>НАПРАВЛЕНИЯ ДЕЯТЕЛЬНОСТИ</a:t>
            </a:r>
          </a:p>
          <a:p>
            <a:pPr algn="ctr">
              <a:lnSpc>
                <a:spcPts val="4799"/>
              </a:lnSpc>
            </a:pPr>
            <a:r>
              <a:rPr lang="en-US" sz="3999">
                <a:solidFill>
                  <a:srgbClr val="FFFFFF"/>
                </a:solidFill>
                <a:latin typeface="Repo Black"/>
              </a:rPr>
              <a:t>ШКОЛЬНОГО САМОУПРАВЛЕНИЯ</a:t>
            </a: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114</Words>
  <Application>Microsoft Office PowerPoint</Application>
  <PresentationFormat>Произвольный</PresentationFormat>
  <Paragraphs>58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Open Sans</vt:lpstr>
      <vt:lpstr>Calibri</vt:lpstr>
      <vt:lpstr>Open Sans Light</vt:lpstr>
      <vt:lpstr>Repo Black</vt:lpstr>
      <vt:lpstr>Comfortaa Bold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ШП 4ка</dc:title>
  <cp:lastModifiedBy>Admin</cp:lastModifiedBy>
  <cp:revision>266</cp:revision>
  <dcterms:created xsi:type="dcterms:W3CDTF">2006-08-16T00:00:00Z</dcterms:created>
  <dcterms:modified xsi:type="dcterms:W3CDTF">2024-05-03T01:14:55Z</dcterms:modified>
  <dc:identifier>DAE9fzp41DI</dc:identifier>
</cp:coreProperties>
</file>